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4" r:id="rId3"/>
    <p:sldId id="258" r:id="rId4"/>
    <p:sldId id="260" r:id="rId5"/>
    <p:sldId id="259" r:id="rId6"/>
    <p:sldId id="261" r:id="rId7"/>
    <p:sldId id="257" r:id="rId8"/>
    <p:sldId id="262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94"/>
    <p:restoredTop sz="94707"/>
  </p:normalViewPr>
  <p:slideViewPr>
    <p:cSldViewPr snapToGrid="0" snapToObjects="1">
      <p:cViewPr>
        <p:scale>
          <a:sx n="95" d="100"/>
          <a:sy n="95" d="100"/>
        </p:scale>
        <p:origin x="140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4BAE8-C9DE-5E40-824C-4CC56F5E2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523A45-C7F8-714F-A591-806F8E6F2E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7CE847-8578-B947-8E99-7EB1A109D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02D3-288D-2847-B998-263031868637}" type="datetimeFigureOut">
              <a:rPr lang="en-US" smtClean="0"/>
              <a:t>8/19/19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FA361-6F23-4147-88D5-DBB85841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1751A-7306-264B-BA75-19269069A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06AC-18FF-5B41-8DA0-9FCD7252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9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0A8A5-6996-124B-9174-D6EB53981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935F5-9011-6040-AC55-3033E59184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0158E3-7BC3-9846-9BA9-783B5C37F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02D3-288D-2847-B998-263031868637}" type="datetimeFigureOut">
              <a:rPr lang="en-US" smtClean="0"/>
              <a:t>8/19/19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BEB94-D148-E04F-915C-D30FDA956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812A53-6DA9-FB43-BC12-47FAFC0F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06AC-18FF-5B41-8DA0-9FCD7252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4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C4272B-18F8-CE46-8A7E-F974C0A306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A1CD0-BE40-A241-9A57-63BC04DC5F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F3045-F4A9-1044-BF45-9EFDBC917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02D3-288D-2847-B998-263031868637}" type="datetimeFigureOut">
              <a:rPr lang="en-US" smtClean="0"/>
              <a:t>8/19/19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3D28E-A3EB-7E4C-BBA3-932CB13B0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2E6D3-291E-004D-9217-B4FB05CC5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06AC-18FF-5B41-8DA0-9FCD7252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7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7F737-786C-2348-AB66-B291B4CC9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0A633-4B0E-C845-894E-D6D9D7C05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3D948-2C72-B64C-81D9-958EB465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02D3-288D-2847-B998-263031868637}" type="datetimeFigureOut">
              <a:rPr lang="en-US" smtClean="0"/>
              <a:t>8/19/19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B2762-9D0A-1C4C-BA40-B4131CD28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A4D1A-4D90-CC4A-B130-8B5FBD8F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06AC-18FF-5B41-8DA0-9FCD7252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3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29AF4-A987-2844-A435-1135DEB4E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9750E9-7A07-4441-B9F3-1C8E16FCD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B5832-E0E2-274F-8992-6F3C16868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02D3-288D-2847-B998-263031868637}" type="datetimeFigureOut">
              <a:rPr lang="en-US" smtClean="0"/>
              <a:t>8/19/19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E0A961-B6E0-9249-9D6E-F73E5B35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ECF91-63EA-C946-B3E1-8D5B4934E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06AC-18FF-5B41-8DA0-9FCD7252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27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04593-8466-6F4A-AD36-95834B9B1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E0A36-0653-484D-8030-DBD292301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8D4E2-E287-6C4E-A83A-D5AD1169E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2479F-CA1A-2540-BA3B-1177C50DA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02D3-288D-2847-B998-263031868637}" type="datetimeFigureOut">
              <a:rPr lang="en-US" smtClean="0"/>
              <a:t>8/19/19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C35D9C-0455-8F41-8FE3-C2260996F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A066C1-4FA5-F44A-8D46-8F060A7FC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06AC-18FF-5B41-8DA0-9FCD7252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59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DF9F3-7466-B842-8D86-644F5B4C4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25D415-1F4F-DA45-BE2B-67F90A42B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C2EA27-EA3F-C748-853A-606742990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56C89C-4DDD-5746-B207-951030E5DF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BE3073-52C3-9145-9F68-8A1201F169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A7E0BF-AD45-D24F-84BA-0703EBE47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02D3-288D-2847-B998-263031868637}" type="datetimeFigureOut">
              <a:rPr lang="en-US" smtClean="0"/>
              <a:t>8/19/19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09126B-83AB-4949-9E12-F214F5ED9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EFBC7C-9DAA-EC40-A24E-7FD623629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06AC-18FF-5B41-8DA0-9FCD7252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81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8DF78-572F-2A4E-9CC0-5933A548E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7ED090-4431-C04A-8D42-CE0FBA42E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02D3-288D-2847-B998-263031868637}" type="datetimeFigureOut">
              <a:rPr lang="en-US" smtClean="0"/>
              <a:t>8/19/19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EEE53A-10FA-F243-B6E7-FCAFB995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CD8B8B-D189-6A41-9B75-2BD580DC4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06AC-18FF-5B41-8DA0-9FCD7252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47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C91E88-D75D-7C4A-9370-7C6F45985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02D3-288D-2847-B998-263031868637}" type="datetimeFigureOut">
              <a:rPr lang="en-US" smtClean="0"/>
              <a:t>8/19/19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09C040-2558-7149-807F-F61FF6B76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4C6A9E-8EC7-9144-AC19-BF9C9803A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06AC-18FF-5B41-8DA0-9FCD7252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8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E2E37-7C08-994B-8BF4-E31DD304E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6636F-9F0D-F143-B185-68500C163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079B02-91BE-4542-91B3-A4F3FF6B2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2605E-17AB-B740-98C2-56821ABA3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02D3-288D-2847-B998-263031868637}" type="datetimeFigureOut">
              <a:rPr lang="en-US" smtClean="0"/>
              <a:t>8/19/19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36AB17-2B3C-3949-8403-5EA50BB8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EAC1A-D025-BD44-A842-D573FE68A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06AC-18FF-5B41-8DA0-9FCD7252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3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CEE47-1072-9145-9BD9-CC25178D0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F3D1F1-3D5A-2F47-BE54-5D9674E33A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10BDEE-C362-7A48-985A-DB1CB9488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042EE-F5C5-5E41-8DA4-62813B5DF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A02D3-288D-2847-B998-263031868637}" type="datetimeFigureOut">
              <a:rPr lang="en-US" smtClean="0"/>
              <a:t>8/19/19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C1FE6-434D-4F49-B299-736286FAC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B89DA-6B85-0140-8EDC-A4D04756B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E06AC-18FF-5B41-8DA0-9FCD7252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6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F1EAA6-7352-B84D-9528-077654ED8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9953F-9DC6-0443-86C6-18F65AE0C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83EAE-5B9A-1146-A707-451AEB8548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A02D3-288D-2847-B998-263031868637}" type="datetimeFigureOut">
              <a:rPr lang="en-US" smtClean="0"/>
              <a:t>8/19/19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2C672-1740-7243-80D3-E02E79BA8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91F58-A74B-804F-802A-7F94F73390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E06AC-18FF-5B41-8DA0-9FCD725225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44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79081-31C3-B945-BBD4-C996E317F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011" y="389188"/>
            <a:ext cx="10567736" cy="216150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Proposal</a:t>
            </a:r>
            <a:br>
              <a:rPr lang="en-US" dirty="0"/>
            </a:br>
            <a:r>
              <a:rPr lang="en-US" dirty="0"/>
              <a:t>2019 Ramp Staging Area, W. Ramp Recovery Flow, and Aircraft Parking Plan Changes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9004E-3C3C-924A-9EAA-3BA0C5D3A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294" y="2622884"/>
            <a:ext cx="10567737" cy="392705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2019 NCAR preparation includes re-thinking of the Ramp Layout, Staging and Recovery Plans, as well as Aircraft Parking plans</a:t>
            </a:r>
          </a:p>
          <a:p>
            <a:r>
              <a:rPr lang="en-US" dirty="0"/>
              <a:t>Safety requirements dictate improved W Ramp recovery plans</a:t>
            </a:r>
          </a:p>
          <a:p>
            <a:pPr lvl="1"/>
            <a:r>
              <a:rPr lang="en-US" dirty="0"/>
              <a:t>Affects Sport, Biplane and Formula Classes</a:t>
            </a:r>
          </a:p>
          <a:p>
            <a:r>
              <a:rPr lang="en-US" dirty="0"/>
              <a:t>Improved Safety in Sport Recovery requires additional E-W space to ensure safety margins are maintained from turning props</a:t>
            </a:r>
          </a:p>
          <a:p>
            <a:pPr lvl="1"/>
            <a:r>
              <a:rPr lang="en-US" dirty="0"/>
              <a:t>Affects Sport, T-6 and Unlimited Classes</a:t>
            </a:r>
          </a:p>
          <a:p>
            <a:pPr lvl="1"/>
            <a:r>
              <a:rPr lang="en-US" dirty="0"/>
              <a:t>Also requires vigilance and compliance with ramp security rules</a:t>
            </a:r>
          </a:p>
          <a:p>
            <a:r>
              <a:rPr lang="en-US" dirty="0"/>
              <a:t>Cooperation among classes involved is key to safe and efficient flow</a:t>
            </a:r>
          </a:p>
        </p:txBody>
      </p:sp>
    </p:spTree>
    <p:extLst>
      <p:ext uri="{BB962C8B-B14F-4D97-AF65-F5344CB8AC3E}">
        <p14:creationId xmlns:p14="http://schemas.microsoft.com/office/powerpoint/2010/main" val="3003205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879081-31C3-B945-BBD4-C996E317F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011" y="389188"/>
            <a:ext cx="10567736" cy="216150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Proposal</a:t>
            </a:r>
            <a:br>
              <a:rPr lang="en-US" dirty="0"/>
            </a:br>
            <a:r>
              <a:rPr lang="en-US" dirty="0"/>
              <a:t>2019 Ramp Staging Area, W. Ramp Recovery Flow, and Aircraft Parking Plan Changes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9004E-3C3C-924A-9EAA-3BA0C5D3A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294" y="2622884"/>
            <a:ext cx="10567737" cy="3927058"/>
          </a:xfrm>
        </p:spPr>
        <p:txBody>
          <a:bodyPr>
            <a:normAutofit/>
          </a:bodyPr>
          <a:lstStyle/>
          <a:p>
            <a:r>
              <a:rPr lang="en-US" dirty="0"/>
              <a:t>Follow-on slides show:</a:t>
            </a:r>
          </a:p>
          <a:p>
            <a:pPr lvl="1"/>
            <a:r>
              <a:rPr lang="en-US" dirty="0"/>
              <a:t>Current ramp layout, with issues that require resolution</a:t>
            </a:r>
          </a:p>
          <a:p>
            <a:pPr lvl="1"/>
            <a:r>
              <a:rPr lang="en-US" dirty="0"/>
              <a:t>Current W Ramp recovery flow, with issues that require resolution</a:t>
            </a:r>
          </a:p>
          <a:p>
            <a:pPr lvl="1"/>
            <a:r>
              <a:rPr lang="en-US" dirty="0"/>
              <a:t>Recommended 2019 ramp layout, with changes requested to accomplish it</a:t>
            </a:r>
          </a:p>
          <a:p>
            <a:pPr lvl="1"/>
            <a:r>
              <a:rPr lang="en-US" dirty="0"/>
              <a:t>Benefits and Advantages of the recommended 2019 ramp layout</a:t>
            </a:r>
          </a:p>
          <a:p>
            <a:pPr lvl="1"/>
            <a:r>
              <a:rPr lang="en-US" dirty="0"/>
              <a:t>Sport W Ramp Recovery plan under new ramp layout</a:t>
            </a:r>
          </a:p>
          <a:p>
            <a:pPr lvl="1"/>
            <a:r>
              <a:rPr lang="en-US" dirty="0"/>
              <a:t>Biplane/Formula Recovery plan under new ramp layout</a:t>
            </a:r>
          </a:p>
          <a:p>
            <a:pPr lvl="2"/>
            <a:r>
              <a:rPr lang="en-US" dirty="0"/>
              <a:t>Matches the proposed plan submitted by Biplane class</a:t>
            </a:r>
          </a:p>
          <a:p>
            <a:r>
              <a:rPr lang="en-US" dirty="0"/>
              <a:t>SOP/Rules draft in work to support all of the proposed procedures</a:t>
            </a:r>
          </a:p>
        </p:txBody>
      </p:sp>
    </p:spTree>
    <p:extLst>
      <p:ext uri="{BB962C8B-B14F-4D97-AF65-F5344CB8AC3E}">
        <p14:creationId xmlns:p14="http://schemas.microsoft.com/office/powerpoint/2010/main" val="2394351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93CEDC-DDFD-274A-A549-C52084239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15"/>
            <a:ext cx="12192000" cy="684318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A17A423-A3A7-4D49-A709-F4314D5C175D}"/>
              </a:ext>
            </a:extLst>
          </p:cNvPr>
          <p:cNvSpPr/>
          <p:nvPr/>
        </p:nvSpPr>
        <p:spPr>
          <a:xfrm>
            <a:off x="1551398" y="2518475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FB3408-9114-7849-B08B-0CBB351B96F7}"/>
              </a:ext>
            </a:extLst>
          </p:cNvPr>
          <p:cNvSpPr/>
          <p:nvPr/>
        </p:nvSpPr>
        <p:spPr>
          <a:xfrm>
            <a:off x="2432218" y="2523641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090193-E434-3D41-BFA5-BBEF4A3B4E39}"/>
              </a:ext>
            </a:extLst>
          </p:cNvPr>
          <p:cNvSpPr/>
          <p:nvPr/>
        </p:nvSpPr>
        <p:spPr>
          <a:xfrm>
            <a:off x="3313039" y="2536556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54B4050-D5B4-E448-87C0-5DD45A9D3AAB}"/>
              </a:ext>
            </a:extLst>
          </p:cNvPr>
          <p:cNvSpPr/>
          <p:nvPr/>
        </p:nvSpPr>
        <p:spPr>
          <a:xfrm>
            <a:off x="4201608" y="2541722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D23078-F52A-7143-841E-6407216999C5}"/>
              </a:ext>
            </a:extLst>
          </p:cNvPr>
          <p:cNvSpPr/>
          <p:nvPr/>
        </p:nvSpPr>
        <p:spPr>
          <a:xfrm>
            <a:off x="5074679" y="2539139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0E7B84-E49E-1C42-8CE0-9E55F27433B7}"/>
              </a:ext>
            </a:extLst>
          </p:cNvPr>
          <p:cNvSpPr/>
          <p:nvPr/>
        </p:nvSpPr>
        <p:spPr>
          <a:xfrm>
            <a:off x="5963249" y="2544305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C03955E-5D5D-874C-AE4D-DCB76A847411}"/>
              </a:ext>
            </a:extLst>
          </p:cNvPr>
          <p:cNvSpPr/>
          <p:nvPr/>
        </p:nvSpPr>
        <p:spPr>
          <a:xfrm>
            <a:off x="6851818" y="2541723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67DE38-8A2A-6D4C-8E2E-AD1355E094A1}"/>
              </a:ext>
            </a:extLst>
          </p:cNvPr>
          <p:cNvSpPr/>
          <p:nvPr/>
        </p:nvSpPr>
        <p:spPr>
          <a:xfrm>
            <a:off x="7724890" y="2539139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CA2EAB1-1D92-0D46-AACF-D7341FD97394}"/>
              </a:ext>
            </a:extLst>
          </p:cNvPr>
          <p:cNvSpPr/>
          <p:nvPr/>
        </p:nvSpPr>
        <p:spPr>
          <a:xfrm>
            <a:off x="8613459" y="2544306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370675-5AE5-1C4E-9A8A-B2A8A87C262B}"/>
              </a:ext>
            </a:extLst>
          </p:cNvPr>
          <p:cNvSpPr txBox="1"/>
          <p:nvPr/>
        </p:nvSpPr>
        <p:spPr>
          <a:xfrm>
            <a:off x="1604075" y="3773837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82BF7A-7C99-764B-B152-DB02BCAE7989}"/>
              </a:ext>
            </a:extLst>
          </p:cNvPr>
          <p:cNvSpPr txBox="1"/>
          <p:nvPr/>
        </p:nvSpPr>
        <p:spPr>
          <a:xfrm>
            <a:off x="1895960" y="3771254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DFC9DF-030C-A64C-A80C-9921397CA1F4}"/>
              </a:ext>
            </a:extLst>
          </p:cNvPr>
          <p:cNvSpPr txBox="1"/>
          <p:nvPr/>
        </p:nvSpPr>
        <p:spPr>
          <a:xfrm>
            <a:off x="2490061" y="3784169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455A4C-F156-CB44-BA5A-670698DE6B5B}"/>
              </a:ext>
            </a:extLst>
          </p:cNvPr>
          <p:cNvSpPr txBox="1"/>
          <p:nvPr/>
        </p:nvSpPr>
        <p:spPr>
          <a:xfrm>
            <a:off x="2781946" y="3781586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48727EB-86C7-F946-B221-51516FDEC66D}"/>
              </a:ext>
            </a:extLst>
          </p:cNvPr>
          <p:cNvSpPr txBox="1"/>
          <p:nvPr/>
        </p:nvSpPr>
        <p:spPr>
          <a:xfrm>
            <a:off x="3368299" y="3779003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43D19F-114E-9744-89D6-58C1A6E1F3D0}"/>
              </a:ext>
            </a:extLst>
          </p:cNvPr>
          <p:cNvSpPr txBox="1"/>
          <p:nvPr/>
        </p:nvSpPr>
        <p:spPr>
          <a:xfrm>
            <a:off x="3660183" y="3776420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BD91581-A248-2649-B692-F39B6C1EEA30}"/>
              </a:ext>
            </a:extLst>
          </p:cNvPr>
          <p:cNvSpPr txBox="1"/>
          <p:nvPr/>
        </p:nvSpPr>
        <p:spPr>
          <a:xfrm>
            <a:off x="4293031" y="3789336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1E4DCB-A528-464E-88D9-075045F42C54}"/>
              </a:ext>
            </a:extLst>
          </p:cNvPr>
          <p:cNvSpPr txBox="1"/>
          <p:nvPr/>
        </p:nvSpPr>
        <p:spPr>
          <a:xfrm>
            <a:off x="4553919" y="3786752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F344F4-B153-B44F-8E51-9CC61FE1D9CA}"/>
              </a:ext>
            </a:extLst>
          </p:cNvPr>
          <p:cNvSpPr txBox="1"/>
          <p:nvPr/>
        </p:nvSpPr>
        <p:spPr>
          <a:xfrm>
            <a:off x="5155770" y="3791918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88954A-1B66-6343-BBC2-BD160792E05B}"/>
              </a:ext>
            </a:extLst>
          </p:cNvPr>
          <p:cNvSpPr txBox="1"/>
          <p:nvPr/>
        </p:nvSpPr>
        <p:spPr>
          <a:xfrm>
            <a:off x="2975675" y="5145437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B8DCBC-2A72-5C47-84BD-11183402B144}"/>
              </a:ext>
            </a:extLst>
          </p:cNvPr>
          <p:cNvSpPr txBox="1"/>
          <p:nvPr/>
        </p:nvSpPr>
        <p:spPr>
          <a:xfrm>
            <a:off x="5328836" y="378675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8BDB5F5-6066-D64F-8747-355FF6D6AC2D}"/>
              </a:ext>
            </a:extLst>
          </p:cNvPr>
          <p:cNvCxnSpPr>
            <a:cxnSpLocks/>
          </p:cNvCxnSpPr>
          <p:nvPr/>
        </p:nvCxnSpPr>
        <p:spPr>
          <a:xfrm>
            <a:off x="2523554" y="2547777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5F4510-0D58-5449-99DA-5CADD2E2F60B}"/>
              </a:ext>
            </a:extLst>
          </p:cNvPr>
          <p:cNvCxnSpPr>
            <a:cxnSpLocks/>
          </p:cNvCxnSpPr>
          <p:nvPr/>
        </p:nvCxnSpPr>
        <p:spPr>
          <a:xfrm>
            <a:off x="2585120" y="2548785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C3C5AC3-7902-7547-8463-B736B0C9D8F3}"/>
              </a:ext>
            </a:extLst>
          </p:cNvPr>
          <p:cNvCxnSpPr>
            <a:cxnSpLocks/>
          </p:cNvCxnSpPr>
          <p:nvPr/>
        </p:nvCxnSpPr>
        <p:spPr>
          <a:xfrm>
            <a:off x="2646686" y="2549795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1434916-246D-CE47-8FD3-AD370E73D6A8}"/>
              </a:ext>
            </a:extLst>
          </p:cNvPr>
          <p:cNvCxnSpPr>
            <a:cxnSpLocks/>
          </p:cNvCxnSpPr>
          <p:nvPr/>
        </p:nvCxnSpPr>
        <p:spPr>
          <a:xfrm>
            <a:off x="2803122" y="2542731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76262FF-2555-5B46-9BDD-A12393C1778E}"/>
              </a:ext>
            </a:extLst>
          </p:cNvPr>
          <p:cNvCxnSpPr>
            <a:cxnSpLocks/>
          </p:cNvCxnSpPr>
          <p:nvPr/>
        </p:nvCxnSpPr>
        <p:spPr>
          <a:xfrm>
            <a:off x="2864688" y="2543739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5C86074-6C1B-1B4A-997E-DBD48EA29ADA}"/>
              </a:ext>
            </a:extLst>
          </p:cNvPr>
          <p:cNvCxnSpPr>
            <a:cxnSpLocks/>
          </p:cNvCxnSpPr>
          <p:nvPr/>
        </p:nvCxnSpPr>
        <p:spPr>
          <a:xfrm>
            <a:off x="2926254" y="2544749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F7D246-97B0-9A4D-97D7-4041C7102AAC}"/>
              </a:ext>
            </a:extLst>
          </p:cNvPr>
          <p:cNvSpPr/>
          <p:nvPr/>
        </p:nvSpPr>
        <p:spPr>
          <a:xfrm>
            <a:off x="1586575" y="2543776"/>
            <a:ext cx="400269" cy="142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FAA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5C0680F-8E8D-E941-9BDA-209D84C5B56C}"/>
              </a:ext>
            </a:extLst>
          </p:cNvPr>
          <p:cNvSpPr/>
          <p:nvPr/>
        </p:nvSpPr>
        <p:spPr>
          <a:xfrm>
            <a:off x="1840089" y="2696176"/>
            <a:ext cx="299156" cy="142980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>
                <a:solidFill>
                  <a:schemeClr val="tx1"/>
                </a:solidFill>
              </a:rPr>
              <a:t>Seats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218B327-DE46-7348-924B-17421B5F68C7}"/>
              </a:ext>
            </a:extLst>
          </p:cNvPr>
          <p:cNvSpPr/>
          <p:nvPr/>
        </p:nvSpPr>
        <p:spPr>
          <a:xfrm>
            <a:off x="1902181" y="3618086"/>
            <a:ext cx="203198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B910D0-2DD6-3444-AB5F-A25810194F10}"/>
              </a:ext>
            </a:extLst>
          </p:cNvPr>
          <p:cNvSpPr/>
          <p:nvPr/>
        </p:nvSpPr>
        <p:spPr>
          <a:xfrm>
            <a:off x="1902180" y="324555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105CBB6-7198-794E-9BBE-3A32D08509CF}"/>
              </a:ext>
            </a:extLst>
          </p:cNvPr>
          <p:cNvSpPr/>
          <p:nvPr/>
        </p:nvSpPr>
        <p:spPr>
          <a:xfrm>
            <a:off x="1902181" y="2873025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6CCCA7A-D0A6-8B43-B7D0-66536D9272EE}"/>
              </a:ext>
            </a:extLst>
          </p:cNvPr>
          <p:cNvSpPr/>
          <p:nvPr/>
        </p:nvSpPr>
        <p:spPr>
          <a:xfrm>
            <a:off x="1902181" y="305928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61DA548-8F1A-8A44-B998-B1C4A465A9E4}"/>
              </a:ext>
            </a:extLst>
          </p:cNvPr>
          <p:cNvSpPr/>
          <p:nvPr/>
        </p:nvSpPr>
        <p:spPr>
          <a:xfrm>
            <a:off x="1902180" y="343181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3716B89-E11A-A942-9C21-00EF4CDFA67F}"/>
              </a:ext>
            </a:extLst>
          </p:cNvPr>
          <p:cNvSpPr/>
          <p:nvPr/>
        </p:nvSpPr>
        <p:spPr>
          <a:xfrm>
            <a:off x="2788358" y="351084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B2A0A12-45B7-3A42-8BA7-115323198040}"/>
              </a:ext>
            </a:extLst>
          </p:cNvPr>
          <p:cNvSpPr/>
          <p:nvPr/>
        </p:nvSpPr>
        <p:spPr>
          <a:xfrm>
            <a:off x="2506136" y="351084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>
                <a:solidFill>
                  <a:schemeClr val="tx1"/>
                </a:solidFill>
              </a:rPr>
              <a:t>MH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0EE0D83-0EC5-E74F-86F7-BD9B338E081A}"/>
              </a:ext>
            </a:extLst>
          </p:cNvPr>
          <p:cNvSpPr/>
          <p:nvPr/>
        </p:nvSpPr>
        <p:spPr>
          <a:xfrm>
            <a:off x="2783197" y="3695243"/>
            <a:ext cx="219647" cy="109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/>
              <a:t>M7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35E2A11-679B-AE44-BA1A-C6ABDDF83C0B}"/>
              </a:ext>
            </a:extLst>
          </p:cNvPr>
          <p:cNvSpPr/>
          <p:nvPr/>
        </p:nvSpPr>
        <p:spPr>
          <a:xfrm>
            <a:off x="2500975" y="3695243"/>
            <a:ext cx="219647" cy="109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/>
              <a:t>V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B064390-DBB2-584E-9D7C-C727129DE29E}"/>
              </a:ext>
            </a:extLst>
          </p:cNvPr>
          <p:cNvSpPr/>
          <p:nvPr/>
        </p:nvSpPr>
        <p:spPr>
          <a:xfrm>
            <a:off x="524938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595E2A6-14D2-4D49-A834-056A2A953190}"/>
              </a:ext>
            </a:extLst>
          </p:cNvPr>
          <p:cNvSpPr/>
          <p:nvPr/>
        </p:nvSpPr>
        <p:spPr>
          <a:xfrm>
            <a:off x="745071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72B866B-1732-904A-B624-F077D3E216C0}"/>
              </a:ext>
            </a:extLst>
          </p:cNvPr>
          <p:cNvSpPr/>
          <p:nvPr/>
        </p:nvSpPr>
        <p:spPr>
          <a:xfrm>
            <a:off x="965205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20EF714-BBBD-D74E-A83B-F81F6B60C77E}"/>
              </a:ext>
            </a:extLst>
          </p:cNvPr>
          <p:cNvSpPr/>
          <p:nvPr/>
        </p:nvSpPr>
        <p:spPr>
          <a:xfrm>
            <a:off x="513648" y="4402670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1A99BCB-3FDF-CF45-9DCB-16DFBB7C561D}"/>
              </a:ext>
            </a:extLst>
          </p:cNvPr>
          <p:cNvSpPr/>
          <p:nvPr/>
        </p:nvSpPr>
        <p:spPr>
          <a:xfrm>
            <a:off x="733781" y="440266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DFE7AF2-4084-5142-8029-90EC9F448A2D}"/>
              </a:ext>
            </a:extLst>
          </p:cNvPr>
          <p:cNvSpPr/>
          <p:nvPr/>
        </p:nvSpPr>
        <p:spPr>
          <a:xfrm>
            <a:off x="953915" y="440266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53D14EB-A3E1-F54A-A10D-031934A7CE02}"/>
              </a:ext>
            </a:extLst>
          </p:cNvPr>
          <p:cNvSpPr/>
          <p:nvPr/>
        </p:nvSpPr>
        <p:spPr>
          <a:xfrm>
            <a:off x="1501424" y="5830710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1343BED-9432-F845-972F-76BE747E8522}"/>
              </a:ext>
            </a:extLst>
          </p:cNvPr>
          <p:cNvSpPr/>
          <p:nvPr/>
        </p:nvSpPr>
        <p:spPr>
          <a:xfrm>
            <a:off x="1721558" y="583071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E8C000B-3B16-E149-818D-F0BD6C6340E2}"/>
              </a:ext>
            </a:extLst>
          </p:cNvPr>
          <p:cNvSpPr/>
          <p:nvPr/>
        </p:nvSpPr>
        <p:spPr>
          <a:xfrm>
            <a:off x="1512714" y="5463825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CC2F107-4D0C-9646-85F3-DD08017AE9EB}"/>
              </a:ext>
            </a:extLst>
          </p:cNvPr>
          <p:cNvSpPr/>
          <p:nvPr/>
        </p:nvSpPr>
        <p:spPr>
          <a:xfrm>
            <a:off x="1732848" y="5463825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762DD4A-72A2-8C43-B54C-D743E5132DCC}"/>
              </a:ext>
            </a:extLst>
          </p:cNvPr>
          <p:cNvSpPr/>
          <p:nvPr/>
        </p:nvSpPr>
        <p:spPr>
          <a:xfrm>
            <a:off x="1501424" y="6225818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2C5747A-664F-AF4C-83D4-E059BF7319CF}"/>
              </a:ext>
            </a:extLst>
          </p:cNvPr>
          <p:cNvSpPr/>
          <p:nvPr/>
        </p:nvSpPr>
        <p:spPr>
          <a:xfrm>
            <a:off x="1721558" y="622581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17" descr="Screen Shot 2016-05-10 at 9.53.50 AM.jpg">
            <a:extLst>
              <a:ext uri="{FF2B5EF4-FFF2-40B4-BE49-F238E27FC236}">
                <a16:creationId xmlns:a16="http://schemas.microsoft.com/office/drawing/2014/main" id="{CAF4EAF8-9A72-E841-BF9D-B2E67B665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01197" y="382624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17" descr="Screen Shot 2016-05-10 at 9.53.50 AM.jpg">
            <a:extLst>
              <a:ext uri="{FF2B5EF4-FFF2-40B4-BE49-F238E27FC236}">
                <a16:creationId xmlns:a16="http://schemas.microsoft.com/office/drawing/2014/main" id="{86DA8BB9-F1AD-5640-9A12-AB09257E0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7997" y="381495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17" descr="Screen Shot 2016-05-10 at 9.53.50 AM.jpg">
            <a:extLst>
              <a:ext uri="{FF2B5EF4-FFF2-40B4-BE49-F238E27FC236}">
                <a16:creationId xmlns:a16="http://schemas.microsoft.com/office/drawing/2014/main" id="{21011679-48D2-8449-9B01-6EF0C94DFE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7863" y="381495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17" descr="Screen Shot 2016-05-10 at 9.53.50 AM.jpg">
            <a:extLst>
              <a:ext uri="{FF2B5EF4-FFF2-40B4-BE49-F238E27FC236}">
                <a16:creationId xmlns:a16="http://schemas.microsoft.com/office/drawing/2014/main" id="{4531F1AD-09A4-8641-A109-F3864F2F39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54352" y="546313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17" descr="Screen Shot 2016-05-10 at 9.53.50 AM.jpg">
            <a:extLst>
              <a:ext uri="{FF2B5EF4-FFF2-40B4-BE49-F238E27FC236}">
                <a16:creationId xmlns:a16="http://schemas.microsoft.com/office/drawing/2014/main" id="{DC54C9C5-3D57-C04C-A65A-3C1E5B1C0B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63197" y="546313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17" descr="Screen Shot 2016-05-10 at 9.53.50 AM.jpg">
            <a:extLst>
              <a:ext uri="{FF2B5EF4-FFF2-40B4-BE49-F238E27FC236}">
                <a16:creationId xmlns:a16="http://schemas.microsoft.com/office/drawing/2014/main" id="{416BC591-A72A-194C-982D-1DA78F47B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67909" y="2742511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17" descr="Screen Shot 2016-05-10 at 9.53.50 AM.jpg">
            <a:extLst>
              <a:ext uri="{FF2B5EF4-FFF2-40B4-BE49-F238E27FC236}">
                <a16:creationId xmlns:a16="http://schemas.microsoft.com/office/drawing/2014/main" id="{05934938-6B95-FE4E-A0C7-716B30897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20" y="255060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17" descr="Screen Shot 2016-05-10 at 9.53.50 AM.jpg">
            <a:extLst>
              <a:ext uri="{FF2B5EF4-FFF2-40B4-BE49-F238E27FC236}">
                <a16:creationId xmlns:a16="http://schemas.microsoft.com/office/drawing/2014/main" id="{C894C0A9-5A83-5C42-B8B3-88EACB27B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53242" y="611224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17" descr="Screen Shot 2016-05-10 at 9.53.50 AM.jpg">
            <a:extLst>
              <a:ext uri="{FF2B5EF4-FFF2-40B4-BE49-F238E27FC236}">
                <a16:creationId xmlns:a16="http://schemas.microsoft.com/office/drawing/2014/main" id="{46CDB504-5058-7140-AB34-173E52843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83910" y="6117891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17" descr="Screen Shot 2016-05-10 at 9.53.50 AM.jpg">
            <a:extLst>
              <a:ext uri="{FF2B5EF4-FFF2-40B4-BE49-F238E27FC236}">
                <a16:creationId xmlns:a16="http://schemas.microsoft.com/office/drawing/2014/main" id="{FF98AB91-34EB-0840-969C-2C734AFEC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597" y="44640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17" descr="Screen Shot 2016-05-10 at 9.53.50 AM.jpg">
            <a:extLst>
              <a:ext uri="{FF2B5EF4-FFF2-40B4-BE49-F238E27FC236}">
                <a16:creationId xmlns:a16="http://schemas.microsoft.com/office/drawing/2014/main" id="{5B092F03-BD3E-B14D-BDE2-23D565C19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842" y="436246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17" descr="Screen Shot 2016-05-10 at 9.53.50 AM.jpg">
            <a:extLst>
              <a:ext uri="{FF2B5EF4-FFF2-40B4-BE49-F238E27FC236}">
                <a16:creationId xmlns:a16="http://schemas.microsoft.com/office/drawing/2014/main" id="{EE53C6E4-FC95-B142-A449-385D28D275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819" y="287797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17" descr="Screen Shot 2016-05-10 at 9.53.50 AM.jpg">
            <a:extLst>
              <a:ext uri="{FF2B5EF4-FFF2-40B4-BE49-F238E27FC236}">
                <a16:creationId xmlns:a16="http://schemas.microsoft.com/office/drawing/2014/main" id="{4A0BDFD1-C6E1-AD4B-8934-1CE481889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68843" y="623077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17" descr="Screen Shot 2016-05-10 at 9.53.50 AM.jpg">
            <a:extLst>
              <a:ext uri="{FF2B5EF4-FFF2-40B4-BE49-F238E27FC236}">
                <a16:creationId xmlns:a16="http://schemas.microsoft.com/office/drawing/2014/main" id="{D61FF05A-2F08-F44A-8651-92E01E21B7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54353" y="623077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17" descr="Screen Shot 2016-05-10 at 9.53.50 AM.jpg">
            <a:extLst>
              <a:ext uri="{FF2B5EF4-FFF2-40B4-BE49-F238E27FC236}">
                <a16:creationId xmlns:a16="http://schemas.microsoft.com/office/drawing/2014/main" id="{9E714CE1-3ED7-2245-9615-FBC93B3628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63198" y="5841313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17" descr="Screen Shot 2016-05-10 at 9.53.50 AM.jpg">
            <a:extLst>
              <a:ext uri="{FF2B5EF4-FFF2-40B4-BE49-F238E27FC236}">
                <a16:creationId xmlns:a16="http://schemas.microsoft.com/office/drawing/2014/main" id="{0BE758CE-F7A1-DA42-AD69-379C255A08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48710" y="584131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17" descr="Screen Shot 2016-05-10 at 9.53.50 AM.jpg">
            <a:extLst>
              <a:ext uri="{FF2B5EF4-FFF2-40B4-BE49-F238E27FC236}">
                <a16:creationId xmlns:a16="http://schemas.microsoft.com/office/drawing/2014/main" id="{42EA4EB4-3EE0-E64D-8820-AF89198FFA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64530" y="5863891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17" descr="Screen Shot 2016-05-10 at 9.53.50 AM.jpg">
            <a:extLst>
              <a:ext uri="{FF2B5EF4-FFF2-40B4-BE49-F238E27FC236}">
                <a16:creationId xmlns:a16="http://schemas.microsoft.com/office/drawing/2014/main" id="{78AF252E-0502-CE47-A8D4-56E13E33D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89552" y="586389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17" descr="Screen Shot 2016-05-10 at 9.53.50 AM.jpg">
            <a:extLst>
              <a:ext uri="{FF2B5EF4-FFF2-40B4-BE49-F238E27FC236}">
                <a16:creationId xmlns:a16="http://schemas.microsoft.com/office/drawing/2014/main" id="{982DA5CF-DB10-DE4D-83CB-1DF322CD2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6576" y="4413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17" descr="Screen Shot 2016-05-10 at 9.53.50 AM.jpg">
            <a:extLst>
              <a:ext uri="{FF2B5EF4-FFF2-40B4-BE49-F238E27FC236}">
                <a16:creationId xmlns:a16="http://schemas.microsoft.com/office/drawing/2014/main" id="{81B2A140-2BB4-F041-9F01-006D41AD2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1064" y="4413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17" descr="Screen Shot 2016-05-10 at 9.53.50 AM.jpg">
            <a:extLst>
              <a:ext uri="{FF2B5EF4-FFF2-40B4-BE49-F238E27FC236}">
                <a16:creationId xmlns:a16="http://schemas.microsoft.com/office/drawing/2014/main" id="{FC920DD2-9FB2-F94B-A91C-D8029A498C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95552" y="4413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17" descr="Screen Shot 2016-05-10 at 9.53.50 AM.jpg">
            <a:extLst>
              <a:ext uri="{FF2B5EF4-FFF2-40B4-BE49-F238E27FC236}">
                <a16:creationId xmlns:a16="http://schemas.microsoft.com/office/drawing/2014/main" id="{FCCFE624-9D00-9B45-B7A4-9D25391E06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63" y="32448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Picture 17" descr="Screen Shot 2016-05-10 at 9.53.50 AM.jpg">
            <a:extLst>
              <a:ext uri="{FF2B5EF4-FFF2-40B4-BE49-F238E27FC236}">
                <a16:creationId xmlns:a16="http://schemas.microsoft.com/office/drawing/2014/main" id="{3C7725A3-7E51-524A-8399-687078CE77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174" y="3431135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17" descr="Screen Shot 2016-05-10 at 9.53.50 AM.jpg">
            <a:extLst>
              <a:ext uri="{FF2B5EF4-FFF2-40B4-BE49-F238E27FC236}">
                <a16:creationId xmlns:a16="http://schemas.microsoft.com/office/drawing/2014/main" id="{E2CB7486-A1AD-F744-8D2C-4A9A1067C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64" y="306424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17" descr="Screen Shot 2016-05-10 at 9.53.50 AM.jpg">
            <a:extLst>
              <a:ext uri="{FF2B5EF4-FFF2-40B4-BE49-F238E27FC236}">
                <a16:creationId xmlns:a16="http://schemas.microsoft.com/office/drawing/2014/main" id="{B0875DB0-8579-0343-9125-266F49E9AB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173" y="361740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17" descr="Screen Shot 2016-05-10 at 9.53.50 AM.jpg">
            <a:extLst>
              <a:ext uri="{FF2B5EF4-FFF2-40B4-BE49-F238E27FC236}">
                <a16:creationId xmlns:a16="http://schemas.microsoft.com/office/drawing/2014/main" id="{549A7759-C18E-7748-9CDB-F6F323C16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63" y="352144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FD42C7D6-27C5-8C40-9952-0612774A10ED}"/>
              </a:ext>
            </a:extLst>
          </p:cNvPr>
          <p:cNvSpPr txBox="1"/>
          <p:nvPr/>
        </p:nvSpPr>
        <p:spPr>
          <a:xfrm>
            <a:off x="2918178" y="4176889"/>
            <a:ext cx="5136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51 Aero</a:t>
            </a:r>
          </a:p>
        </p:txBody>
      </p:sp>
      <p:pic>
        <p:nvPicPr>
          <p:cNvPr id="101" name="Picture 17" descr="Screen Shot 2016-05-10 at 9.53.50 AM.jpg">
            <a:extLst>
              <a:ext uri="{FF2B5EF4-FFF2-40B4-BE49-F238E27FC236}">
                <a16:creationId xmlns:a16="http://schemas.microsoft.com/office/drawing/2014/main" id="{58DF9117-CC2B-DD47-90EE-E2D7696A24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486" y="45600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Rectangle 101">
            <a:extLst>
              <a:ext uri="{FF2B5EF4-FFF2-40B4-BE49-F238E27FC236}">
                <a16:creationId xmlns:a16="http://schemas.microsoft.com/office/drawing/2014/main" id="{4A674E2E-522A-1149-BA35-CAAD9458CBB8}"/>
              </a:ext>
            </a:extLst>
          </p:cNvPr>
          <p:cNvSpPr/>
          <p:nvPr/>
        </p:nvSpPr>
        <p:spPr>
          <a:xfrm>
            <a:off x="3714534" y="6280399"/>
            <a:ext cx="411558" cy="142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Sport</a:t>
            </a:r>
          </a:p>
        </p:txBody>
      </p:sp>
      <p:pic>
        <p:nvPicPr>
          <p:cNvPr id="104" name="Picture 17" descr="Screen Shot 2016-05-10 at 9.53.50 AM.jpg">
            <a:extLst>
              <a:ext uri="{FF2B5EF4-FFF2-40B4-BE49-F238E27FC236}">
                <a16:creationId xmlns:a16="http://schemas.microsoft.com/office/drawing/2014/main" id="{A2BF21F7-26C5-F64A-8A20-E6872924D9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867644" y="5638115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" name="Picture 17" descr="Screen Shot 2016-05-10 at 9.53.50 AM.jpg">
            <a:extLst>
              <a:ext uri="{FF2B5EF4-FFF2-40B4-BE49-F238E27FC236}">
                <a16:creationId xmlns:a16="http://schemas.microsoft.com/office/drawing/2014/main" id="{0B7E5AAF-BC1A-C24A-918B-0A8A2C72D0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71688" y="5773581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Picture 17" descr="Screen Shot 2016-05-10 at 9.53.50 AM.jpg">
            <a:extLst>
              <a:ext uri="{FF2B5EF4-FFF2-40B4-BE49-F238E27FC236}">
                <a16:creationId xmlns:a16="http://schemas.microsoft.com/office/drawing/2014/main" id="{B112F6BB-FEF5-EC4B-B1D7-5A5DB0732E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62265" y="3115045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17" descr="Screen Shot 2016-05-10 at 9.53.50 AM.jpg">
            <a:extLst>
              <a:ext uri="{FF2B5EF4-FFF2-40B4-BE49-F238E27FC236}">
                <a16:creationId xmlns:a16="http://schemas.microsoft.com/office/drawing/2014/main" id="{7B019D09-3A35-A64F-BC53-FED9DE861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576" y="293442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17" descr="Screen Shot 2016-05-10 at 9.53.50 AM.jpg">
            <a:extLst>
              <a:ext uri="{FF2B5EF4-FFF2-40B4-BE49-F238E27FC236}">
                <a16:creationId xmlns:a16="http://schemas.microsoft.com/office/drawing/2014/main" id="{D2AEC7D0-ECB0-0944-84F6-1FEF08CE87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27734" y="116771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17" descr="Screen Shot 2016-05-10 at 9.53.50 AM.jpg">
            <a:extLst>
              <a:ext uri="{FF2B5EF4-FFF2-40B4-BE49-F238E27FC236}">
                <a16:creationId xmlns:a16="http://schemas.microsoft.com/office/drawing/2014/main" id="{88181B8D-3D41-FB4B-84F7-3BC53440E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20" y="3301309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7" descr="Screen Shot 2016-05-10 at 9.53.50 AM.jpg">
            <a:extLst>
              <a:ext uri="{FF2B5EF4-FFF2-40B4-BE49-F238E27FC236}">
                <a16:creationId xmlns:a16="http://schemas.microsoft.com/office/drawing/2014/main" id="{4EA544B8-114A-7940-B24E-4608D8D70C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80042" y="2742511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17" descr="Screen Shot 2016-05-10 at 9.53.50 AM.jpg">
            <a:extLst>
              <a:ext uri="{FF2B5EF4-FFF2-40B4-BE49-F238E27FC236}">
                <a16:creationId xmlns:a16="http://schemas.microsoft.com/office/drawing/2014/main" id="{1F749F99-95EF-064F-BFFF-91F197F9A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353" y="2550602"/>
            <a:ext cx="115104" cy="151567"/>
          </a:xfrm>
          <a:prstGeom prst="rect">
            <a:avLst/>
          </a:prstGeom>
          <a:solidFill>
            <a:srgbClr val="FF0000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17" descr="Screen Shot 2016-05-10 at 9.53.50 AM.jpg">
            <a:extLst>
              <a:ext uri="{FF2B5EF4-FFF2-40B4-BE49-F238E27FC236}">
                <a16:creationId xmlns:a16="http://schemas.microsoft.com/office/drawing/2014/main" id="{05438960-2A7C-8644-A345-8FD8976A8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74398" y="3115045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Picture 17" descr="Screen Shot 2016-05-10 at 9.53.50 AM.jpg">
            <a:extLst>
              <a:ext uri="{FF2B5EF4-FFF2-40B4-BE49-F238E27FC236}">
                <a16:creationId xmlns:a16="http://schemas.microsoft.com/office/drawing/2014/main" id="{0412A3CC-5159-7B44-9D6D-92D61B4AD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709" y="293442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17" descr="Screen Shot 2016-05-10 at 9.53.50 AM.jpg">
            <a:extLst>
              <a:ext uri="{FF2B5EF4-FFF2-40B4-BE49-F238E27FC236}">
                <a16:creationId xmlns:a16="http://schemas.microsoft.com/office/drawing/2014/main" id="{559FE6BA-F91A-C844-87C6-6E6D847C3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353" y="3301309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A5A33CD-5749-B24F-AB52-0BDD4009507F}"/>
              </a:ext>
            </a:extLst>
          </p:cNvPr>
          <p:cNvCxnSpPr/>
          <p:nvPr/>
        </p:nvCxnSpPr>
        <p:spPr>
          <a:xfrm>
            <a:off x="2777067" y="1111956"/>
            <a:ext cx="0" cy="920044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0670494-5DDF-D74F-8FC4-1AE19D522B4C}"/>
              </a:ext>
            </a:extLst>
          </p:cNvPr>
          <p:cNvCxnSpPr/>
          <p:nvPr/>
        </p:nvCxnSpPr>
        <p:spPr>
          <a:xfrm>
            <a:off x="4701823" y="1128890"/>
            <a:ext cx="0" cy="920044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8" name="Picture 17" descr="Screen Shot 2016-05-10 at 9.53.50 AM.jpg">
            <a:extLst>
              <a:ext uri="{FF2B5EF4-FFF2-40B4-BE49-F238E27FC236}">
                <a16:creationId xmlns:a16="http://schemas.microsoft.com/office/drawing/2014/main" id="{2D903150-76E1-D543-97A3-8CA4DFAC37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835642" y="1133845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17" descr="Screen Shot 2016-05-10 at 9.53.50 AM.jpg">
            <a:extLst>
              <a:ext uri="{FF2B5EF4-FFF2-40B4-BE49-F238E27FC236}">
                <a16:creationId xmlns:a16="http://schemas.microsoft.com/office/drawing/2014/main" id="{23B989B3-606A-F848-9DAA-28E984F3BB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06575" y="1133845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17" descr="Screen Shot 2016-05-10 at 9.53.50 AM.jpg">
            <a:extLst>
              <a:ext uri="{FF2B5EF4-FFF2-40B4-BE49-F238E27FC236}">
                <a16:creationId xmlns:a16="http://schemas.microsoft.com/office/drawing/2014/main" id="{2F807F02-12F1-D640-9F7B-524A95C62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66220" y="1133844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17" descr="Screen Shot 2016-05-10 at 9.53.50 AM.jpg">
            <a:extLst>
              <a:ext uri="{FF2B5EF4-FFF2-40B4-BE49-F238E27FC236}">
                <a16:creationId xmlns:a16="http://schemas.microsoft.com/office/drawing/2014/main" id="{58416DE1-5FE5-DC49-B69A-ACB12E24A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637153" y="1139490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17" descr="Screen Shot 2016-05-10 at 9.53.50 AM.jpg">
            <a:extLst>
              <a:ext uri="{FF2B5EF4-FFF2-40B4-BE49-F238E27FC236}">
                <a16:creationId xmlns:a16="http://schemas.microsoft.com/office/drawing/2014/main" id="{AEB6E736-B9F6-894A-8732-41DA57DAF3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08085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17" descr="Screen Shot 2016-05-10 at 9.53.50 AM.jpg">
            <a:extLst>
              <a:ext uri="{FF2B5EF4-FFF2-40B4-BE49-F238E27FC236}">
                <a16:creationId xmlns:a16="http://schemas.microsoft.com/office/drawing/2014/main" id="{01E3B931-9CEF-274E-A908-1EE069F795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49953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Picture 17" descr="Screen Shot 2016-05-10 at 9.53.50 AM.jpg">
            <a:extLst>
              <a:ext uri="{FF2B5EF4-FFF2-40B4-BE49-F238E27FC236}">
                <a16:creationId xmlns:a16="http://schemas.microsoft.com/office/drawing/2014/main" id="{FC9DEFF6-4288-6E45-8D2D-2AD7979D3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79018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17" descr="Screen Shot 2016-05-10 at 9.53.50 AM.jpg">
            <a:extLst>
              <a:ext uri="{FF2B5EF4-FFF2-40B4-BE49-F238E27FC236}">
                <a16:creationId xmlns:a16="http://schemas.microsoft.com/office/drawing/2014/main" id="{7B9B395E-5C64-B448-AD75-8B3489C95E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771687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Picture 17" descr="Screen Shot 2016-05-10 at 9.53.50 AM.jpg">
            <a:extLst>
              <a:ext uri="{FF2B5EF4-FFF2-40B4-BE49-F238E27FC236}">
                <a16:creationId xmlns:a16="http://schemas.microsoft.com/office/drawing/2014/main" id="{37D2E515-480D-6248-9E6E-37FE7C93A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042620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" name="Picture 17" descr="Screen Shot 2016-05-10 at 9.53.50 AM.jpg">
            <a:extLst>
              <a:ext uri="{FF2B5EF4-FFF2-40B4-BE49-F238E27FC236}">
                <a16:creationId xmlns:a16="http://schemas.microsoft.com/office/drawing/2014/main" id="{7D3196AB-96CC-8D4F-BD99-CD4481895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302265" y="1139488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" name="Picture 17" descr="Screen Shot 2016-05-10 at 9.53.50 AM.jpg">
            <a:extLst>
              <a:ext uri="{FF2B5EF4-FFF2-40B4-BE49-F238E27FC236}">
                <a16:creationId xmlns:a16="http://schemas.microsoft.com/office/drawing/2014/main" id="{64007229-5F46-7548-BC87-B5B40B915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73198" y="1145134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" name="Picture 17" descr="Screen Shot 2016-05-10 at 9.53.50 AM.jpg">
            <a:extLst>
              <a:ext uri="{FF2B5EF4-FFF2-40B4-BE49-F238E27FC236}">
                <a16:creationId xmlns:a16="http://schemas.microsoft.com/office/drawing/2014/main" id="{30F09087-E984-DF49-A90C-072255524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44130" y="1145133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Picture 17" descr="Screen Shot 2016-05-10 at 9.53.50 AM.jpg">
            <a:extLst>
              <a:ext uri="{FF2B5EF4-FFF2-40B4-BE49-F238E27FC236}">
                <a16:creationId xmlns:a16="http://schemas.microsoft.com/office/drawing/2014/main" id="{98BABE15-7638-C048-9C06-DC4175D0B6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85998" y="1145133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Picture 17" descr="Screen Shot 2016-05-10 at 9.53.50 AM.jpg">
            <a:extLst>
              <a:ext uri="{FF2B5EF4-FFF2-40B4-BE49-F238E27FC236}">
                <a16:creationId xmlns:a16="http://schemas.microsoft.com/office/drawing/2014/main" id="{F567A071-A7C6-BF4D-9EAD-A5850E7AFE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15063" y="1150777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" name="Picture 17" descr="Screen Shot 2016-05-10 at 9.53.50 AM.jpg">
            <a:extLst>
              <a:ext uri="{FF2B5EF4-FFF2-40B4-BE49-F238E27FC236}">
                <a16:creationId xmlns:a16="http://schemas.microsoft.com/office/drawing/2014/main" id="{465FC41D-5F02-B54B-A541-D1CA7681F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22220" y="1139488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" name="Picture 17" descr="Screen Shot 2016-05-10 at 9.53.50 AM.jpg">
            <a:extLst>
              <a:ext uri="{FF2B5EF4-FFF2-40B4-BE49-F238E27FC236}">
                <a16:creationId xmlns:a16="http://schemas.microsoft.com/office/drawing/2014/main" id="{5D8424E5-FB8F-2B43-8227-251A1CDDC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651285" y="1145132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" name="Picture 17" descr="Screen Shot 2016-05-10 at 9.53.50 AM.jpg">
            <a:extLst>
              <a:ext uri="{FF2B5EF4-FFF2-40B4-BE49-F238E27FC236}">
                <a16:creationId xmlns:a16="http://schemas.microsoft.com/office/drawing/2014/main" id="{E3D47F45-164F-964B-BBFA-A19F0E2627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19646" y="116771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" name="Picture 17" descr="Screen Shot 2016-05-10 at 9.53.50 AM.jpg">
            <a:extLst>
              <a:ext uri="{FF2B5EF4-FFF2-40B4-BE49-F238E27FC236}">
                <a16:creationId xmlns:a16="http://schemas.microsoft.com/office/drawing/2014/main" id="{DDCB9D30-471D-254A-B44C-8715A12789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05912" y="116206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6" name="Picture 17" descr="Screen Shot 2016-05-10 at 9.53.50 AM.jpg">
            <a:extLst>
              <a:ext uri="{FF2B5EF4-FFF2-40B4-BE49-F238E27FC236}">
                <a16:creationId xmlns:a16="http://schemas.microsoft.com/office/drawing/2014/main" id="{1FC4B401-A1BD-6A41-9FB6-E38BA96D3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03465" y="11620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" name="Picture 17" descr="Screen Shot 2016-05-10 at 9.53.50 AM.jpg">
            <a:extLst>
              <a:ext uri="{FF2B5EF4-FFF2-40B4-BE49-F238E27FC236}">
                <a16:creationId xmlns:a16="http://schemas.microsoft.com/office/drawing/2014/main" id="{6EBE2BE1-73A2-F245-8312-C6D72D981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98579" y="11620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" name="Picture 17" descr="Screen Shot 2016-05-10 at 9.53.50 AM.jpg">
            <a:extLst>
              <a:ext uri="{FF2B5EF4-FFF2-40B4-BE49-F238E27FC236}">
                <a16:creationId xmlns:a16="http://schemas.microsoft.com/office/drawing/2014/main" id="{DDBED997-5528-634F-AD2D-261456AE9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01023" y="1162067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Picture 17" descr="Screen Shot 2016-05-10 at 9.53.50 AM.jpg">
            <a:extLst>
              <a:ext uri="{FF2B5EF4-FFF2-40B4-BE49-F238E27FC236}">
                <a16:creationId xmlns:a16="http://schemas.microsoft.com/office/drawing/2014/main" id="{CAB8BE8F-5559-AB40-8F35-79912E209D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23689" y="1365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" name="Picture 17" descr="Screen Shot 2016-05-10 at 9.53.50 AM.jpg">
            <a:extLst>
              <a:ext uri="{FF2B5EF4-FFF2-40B4-BE49-F238E27FC236}">
                <a16:creationId xmlns:a16="http://schemas.microsoft.com/office/drawing/2014/main" id="{7DCE3D68-790D-8C4F-B580-16869F5314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926890" y="1365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Picture 17" descr="Screen Shot 2016-05-10 at 9.53.50 AM.jpg">
            <a:extLst>
              <a:ext uri="{FF2B5EF4-FFF2-40B4-BE49-F238E27FC236}">
                <a16:creationId xmlns:a16="http://schemas.microsoft.com/office/drawing/2014/main" id="{CFDA75E8-5001-4C49-8FD1-0F7DB5F24A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18802" y="1365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02E8EAA6-9F7A-C645-B783-957DFED877BF}"/>
              </a:ext>
            </a:extLst>
          </p:cNvPr>
          <p:cNvSpPr/>
          <p:nvPr/>
        </p:nvSpPr>
        <p:spPr>
          <a:xfrm>
            <a:off x="2410178" y="1930400"/>
            <a:ext cx="158044" cy="101600"/>
          </a:xfrm>
          <a:prstGeom prst="rect">
            <a:avLst/>
          </a:prstGeom>
          <a:pattFill prst="lgCheck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A68A062A-E88A-4C47-BB88-6D614834C300}"/>
              </a:ext>
            </a:extLst>
          </p:cNvPr>
          <p:cNvSpPr/>
          <p:nvPr/>
        </p:nvSpPr>
        <p:spPr>
          <a:xfrm>
            <a:off x="3810000" y="1919111"/>
            <a:ext cx="158044" cy="101600"/>
          </a:xfrm>
          <a:prstGeom prst="rect">
            <a:avLst/>
          </a:prstGeom>
          <a:pattFill prst="lgCheck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3DF902A0-2713-5F42-A3F4-E45766567704}"/>
              </a:ext>
            </a:extLst>
          </p:cNvPr>
          <p:cNvSpPr txBox="1"/>
          <p:nvPr/>
        </p:nvSpPr>
        <p:spPr>
          <a:xfrm>
            <a:off x="3480423" y="2037870"/>
            <a:ext cx="8119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00"/>
                </a:solidFill>
              </a:rPr>
              <a:t>Fuel Truck 2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01D4251C-D92D-BF40-A982-B8BAB8401BCE}"/>
              </a:ext>
            </a:extLst>
          </p:cNvPr>
          <p:cNvSpPr txBox="1"/>
          <p:nvPr/>
        </p:nvSpPr>
        <p:spPr>
          <a:xfrm>
            <a:off x="2081940" y="2020640"/>
            <a:ext cx="8119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00"/>
                </a:solidFill>
              </a:rPr>
              <a:t>Fuel Truck 1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4AA0F392-5FD2-D441-BD25-0DD93EFA3F6C}"/>
              </a:ext>
            </a:extLst>
          </p:cNvPr>
          <p:cNvSpPr txBox="1"/>
          <p:nvPr/>
        </p:nvSpPr>
        <p:spPr>
          <a:xfrm>
            <a:off x="3292644" y="2582774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5D499A83-74DF-834A-802D-474AC807BDCC}"/>
              </a:ext>
            </a:extLst>
          </p:cNvPr>
          <p:cNvSpPr txBox="1"/>
          <p:nvPr/>
        </p:nvSpPr>
        <p:spPr>
          <a:xfrm>
            <a:off x="3288633" y="2891585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D7EE8090-295F-D64D-A232-F82BC8314530}"/>
              </a:ext>
            </a:extLst>
          </p:cNvPr>
          <p:cNvSpPr txBox="1"/>
          <p:nvPr/>
        </p:nvSpPr>
        <p:spPr>
          <a:xfrm>
            <a:off x="3284623" y="317633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E1303E74-57AB-4642-9AB8-629AED64DEE2}"/>
              </a:ext>
            </a:extLst>
          </p:cNvPr>
          <p:cNvSpPr txBox="1"/>
          <p:nvPr/>
        </p:nvSpPr>
        <p:spPr>
          <a:xfrm>
            <a:off x="3292644" y="3497174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4C70D0F4-9239-7048-9763-1FD0D3ED53A8}"/>
              </a:ext>
            </a:extLst>
          </p:cNvPr>
          <p:cNvSpPr txBox="1"/>
          <p:nvPr/>
        </p:nvSpPr>
        <p:spPr>
          <a:xfrm>
            <a:off x="3553325" y="259079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23F66BE0-FE98-8E41-9C85-AB89672D507F}"/>
              </a:ext>
            </a:extLst>
          </p:cNvPr>
          <p:cNvSpPr txBox="1"/>
          <p:nvPr/>
        </p:nvSpPr>
        <p:spPr>
          <a:xfrm>
            <a:off x="3549314" y="2899601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E596E54-A3FD-DD4B-9248-45D26DD2A517}"/>
              </a:ext>
            </a:extLst>
          </p:cNvPr>
          <p:cNvSpPr txBox="1"/>
          <p:nvPr/>
        </p:nvSpPr>
        <p:spPr>
          <a:xfrm>
            <a:off x="3545304" y="318434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8E24FB09-A6F1-814A-82D7-7D9A9735EE14}"/>
              </a:ext>
            </a:extLst>
          </p:cNvPr>
          <p:cNvSpPr txBox="1"/>
          <p:nvPr/>
        </p:nvSpPr>
        <p:spPr>
          <a:xfrm>
            <a:off x="3553325" y="350519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3FF15DE8-EB2B-F241-B5CA-C7D3BB1421DB}"/>
              </a:ext>
            </a:extLst>
          </p:cNvPr>
          <p:cNvSpPr txBox="1"/>
          <p:nvPr/>
        </p:nvSpPr>
        <p:spPr>
          <a:xfrm>
            <a:off x="4162923" y="257474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27508281-3A57-7F46-8C36-FF3F666CDAA7}"/>
              </a:ext>
            </a:extLst>
          </p:cNvPr>
          <p:cNvSpPr txBox="1"/>
          <p:nvPr/>
        </p:nvSpPr>
        <p:spPr>
          <a:xfrm>
            <a:off x="4158912" y="2883553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E34BEFE3-70AF-8848-97B8-2CF95411F77F}"/>
              </a:ext>
            </a:extLst>
          </p:cNvPr>
          <p:cNvSpPr txBox="1"/>
          <p:nvPr/>
        </p:nvSpPr>
        <p:spPr>
          <a:xfrm>
            <a:off x="4154902" y="316830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5A103C5C-B10F-FF45-9B50-6074BA2D967E}"/>
              </a:ext>
            </a:extLst>
          </p:cNvPr>
          <p:cNvSpPr txBox="1"/>
          <p:nvPr/>
        </p:nvSpPr>
        <p:spPr>
          <a:xfrm>
            <a:off x="4162923" y="348914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336B980-C4BD-0643-80EE-B80EF40BFE7B}"/>
              </a:ext>
            </a:extLst>
          </p:cNvPr>
          <p:cNvSpPr txBox="1"/>
          <p:nvPr/>
        </p:nvSpPr>
        <p:spPr>
          <a:xfrm>
            <a:off x="4435639" y="258276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74C654EB-0D6D-CA4B-8778-2D3697337D9B}"/>
              </a:ext>
            </a:extLst>
          </p:cNvPr>
          <p:cNvSpPr txBox="1"/>
          <p:nvPr/>
        </p:nvSpPr>
        <p:spPr>
          <a:xfrm>
            <a:off x="4431628" y="2867509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763F7ED9-5367-7B40-B835-1426711900D9}"/>
              </a:ext>
            </a:extLst>
          </p:cNvPr>
          <p:cNvSpPr txBox="1"/>
          <p:nvPr/>
        </p:nvSpPr>
        <p:spPr>
          <a:xfrm>
            <a:off x="4439649" y="316428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CA146867-E82C-DA45-9B26-0D236CCDE8F5}"/>
              </a:ext>
            </a:extLst>
          </p:cNvPr>
          <p:cNvSpPr txBox="1"/>
          <p:nvPr/>
        </p:nvSpPr>
        <p:spPr>
          <a:xfrm>
            <a:off x="4423607" y="349716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F421A6B5-471E-B244-ADDD-0C8B07975DF8}"/>
              </a:ext>
            </a:extLst>
          </p:cNvPr>
          <p:cNvSpPr txBox="1"/>
          <p:nvPr/>
        </p:nvSpPr>
        <p:spPr>
          <a:xfrm>
            <a:off x="5045241" y="262485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3BB8DF90-A6BC-9747-8238-33241D7F4ABC}"/>
              </a:ext>
            </a:extLst>
          </p:cNvPr>
          <p:cNvSpPr txBox="1"/>
          <p:nvPr/>
        </p:nvSpPr>
        <p:spPr>
          <a:xfrm>
            <a:off x="5041230" y="290960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4AD1E2B7-6D02-EE4D-8A77-722AA6399323}"/>
              </a:ext>
            </a:extLst>
          </p:cNvPr>
          <p:cNvSpPr txBox="1"/>
          <p:nvPr/>
        </p:nvSpPr>
        <p:spPr>
          <a:xfrm>
            <a:off x="5049251" y="3206380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5E92ABFE-AFE5-234B-A3D5-38382FF3D32C}"/>
              </a:ext>
            </a:extLst>
          </p:cNvPr>
          <p:cNvSpPr txBox="1"/>
          <p:nvPr/>
        </p:nvSpPr>
        <p:spPr>
          <a:xfrm>
            <a:off x="5033209" y="353925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A8B9F260-E7FB-4041-8116-3DE30090DC39}"/>
              </a:ext>
            </a:extLst>
          </p:cNvPr>
          <p:cNvSpPr txBox="1"/>
          <p:nvPr/>
        </p:nvSpPr>
        <p:spPr>
          <a:xfrm>
            <a:off x="5305926" y="263489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469242B2-EB43-764C-A77E-30E9B5029A40}"/>
              </a:ext>
            </a:extLst>
          </p:cNvPr>
          <p:cNvSpPr txBox="1"/>
          <p:nvPr/>
        </p:nvSpPr>
        <p:spPr>
          <a:xfrm>
            <a:off x="5301915" y="291964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6C70456C-A892-A849-BA87-85DB1A6FF66C}"/>
              </a:ext>
            </a:extLst>
          </p:cNvPr>
          <p:cNvSpPr txBox="1"/>
          <p:nvPr/>
        </p:nvSpPr>
        <p:spPr>
          <a:xfrm>
            <a:off x="5309936" y="3202368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5ECBC47E-D5FC-2B4C-9405-2FB40DB3F8EC}"/>
              </a:ext>
            </a:extLst>
          </p:cNvPr>
          <p:cNvSpPr txBox="1"/>
          <p:nvPr/>
        </p:nvSpPr>
        <p:spPr>
          <a:xfrm>
            <a:off x="5293894" y="354727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BED0CCFD-402D-4941-B510-8AEC2D6C42CE}"/>
              </a:ext>
            </a:extLst>
          </p:cNvPr>
          <p:cNvSpPr txBox="1"/>
          <p:nvPr/>
        </p:nvSpPr>
        <p:spPr>
          <a:xfrm>
            <a:off x="5931572" y="2632870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E0CC813-4412-B14A-B943-F1908123A4AA}"/>
              </a:ext>
            </a:extLst>
          </p:cNvPr>
          <p:cNvSpPr txBox="1"/>
          <p:nvPr/>
        </p:nvSpPr>
        <p:spPr>
          <a:xfrm>
            <a:off x="5927561" y="2917617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D3BA2ABF-805A-A14A-A141-605CA69B0A9D}"/>
              </a:ext>
            </a:extLst>
          </p:cNvPr>
          <p:cNvSpPr txBox="1"/>
          <p:nvPr/>
        </p:nvSpPr>
        <p:spPr>
          <a:xfrm>
            <a:off x="5935582" y="3214396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1D5B6C07-7396-3B49-BD63-5F1BC854E6D6}"/>
              </a:ext>
            </a:extLst>
          </p:cNvPr>
          <p:cNvSpPr txBox="1"/>
          <p:nvPr/>
        </p:nvSpPr>
        <p:spPr>
          <a:xfrm>
            <a:off x="5919540" y="3547270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219B1EA5-9E7E-814A-8721-AEA926366810}"/>
              </a:ext>
            </a:extLst>
          </p:cNvPr>
          <p:cNvSpPr txBox="1"/>
          <p:nvPr/>
        </p:nvSpPr>
        <p:spPr>
          <a:xfrm>
            <a:off x="6192257" y="2642910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C95B055F-2036-AD43-8B72-4157E01B42D0}"/>
              </a:ext>
            </a:extLst>
          </p:cNvPr>
          <p:cNvSpPr txBox="1"/>
          <p:nvPr/>
        </p:nvSpPr>
        <p:spPr>
          <a:xfrm>
            <a:off x="6188246" y="2927657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C381F2E1-1038-8947-A137-C8FDF386CF89}"/>
              </a:ext>
            </a:extLst>
          </p:cNvPr>
          <p:cNvSpPr txBox="1"/>
          <p:nvPr/>
        </p:nvSpPr>
        <p:spPr>
          <a:xfrm>
            <a:off x="6196267" y="321038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964C677-8D7A-814A-A12A-277D47913A07}"/>
              </a:ext>
            </a:extLst>
          </p:cNvPr>
          <p:cNvSpPr txBox="1"/>
          <p:nvPr/>
        </p:nvSpPr>
        <p:spPr>
          <a:xfrm>
            <a:off x="6180225" y="3555290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51E19127-500B-8747-A012-81CD49EFBAE3}"/>
              </a:ext>
            </a:extLst>
          </p:cNvPr>
          <p:cNvSpPr txBox="1"/>
          <p:nvPr/>
        </p:nvSpPr>
        <p:spPr>
          <a:xfrm>
            <a:off x="5943814" y="379930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C16F95EC-E13C-E84E-AD31-C7F18303A132}"/>
              </a:ext>
            </a:extLst>
          </p:cNvPr>
          <p:cNvSpPr txBox="1"/>
          <p:nvPr/>
        </p:nvSpPr>
        <p:spPr>
          <a:xfrm>
            <a:off x="6225306" y="3801095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C44017DE-24A9-C44D-8D80-F02F2A5F728B}"/>
              </a:ext>
            </a:extLst>
          </p:cNvPr>
          <p:cNvSpPr txBox="1"/>
          <p:nvPr/>
        </p:nvSpPr>
        <p:spPr>
          <a:xfrm>
            <a:off x="6851043" y="3792130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344FB97-7751-1647-A79A-C8C20C1D4120}"/>
              </a:ext>
            </a:extLst>
          </p:cNvPr>
          <p:cNvSpPr txBox="1"/>
          <p:nvPr/>
        </p:nvSpPr>
        <p:spPr>
          <a:xfrm>
            <a:off x="7132535" y="3793924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756DC642-C31C-BF4E-8347-9D77E7332CB2}"/>
              </a:ext>
            </a:extLst>
          </p:cNvPr>
          <p:cNvSpPr txBox="1"/>
          <p:nvPr/>
        </p:nvSpPr>
        <p:spPr>
          <a:xfrm>
            <a:off x="7715240" y="3806475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AC0D4D2D-1CE3-244D-B69E-D25FAF3A7CCE}"/>
              </a:ext>
            </a:extLst>
          </p:cNvPr>
          <p:cNvSpPr txBox="1"/>
          <p:nvPr/>
        </p:nvSpPr>
        <p:spPr>
          <a:xfrm>
            <a:off x="8007490" y="3797510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541F4608-F06C-E448-9630-85B96868B119}"/>
              </a:ext>
            </a:extLst>
          </p:cNvPr>
          <p:cNvSpPr txBox="1"/>
          <p:nvPr/>
        </p:nvSpPr>
        <p:spPr>
          <a:xfrm>
            <a:off x="8882446" y="3790337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6B0F87F9-8D74-EC45-AE80-5554E42A4BA9}"/>
              </a:ext>
            </a:extLst>
          </p:cNvPr>
          <p:cNvSpPr txBox="1"/>
          <p:nvPr/>
        </p:nvSpPr>
        <p:spPr>
          <a:xfrm>
            <a:off x="7968920" y="2614836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0662F84B-6E13-8F4A-95F6-ED7F8ACF4735}"/>
              </a:ext>
            </a:extLst>
          </p:cNvPr>
          <p:cNvSpPr txBox="1"/>
          <p:nvPr/>
        </p:nvSpPr>
        <p:spPr>
          <a:xfrm>
            <a:off x="7965959" y="2899601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1F38C073-2D47-E449-9986-982DD6B3C4AF}"/>
              </a:ext>
            </a:extLst>
          </p:cNvPr>
          <p:cNvSpPr txBox="1"/>
          <p:nvPr/>
        </p:nvSpPr>
        <p:spPr>
          <a:xfrm>
            <a:off x="7710272" y="2906435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1EA833CD-E095-D64E-9ADD-CBF4E06A667C}"/>
              </a:ext>
            </a:extLst>
          </p:cNvPr>
          <p:cNvSpPr txBox="1"/>
          <p:nvPr/>
        </p:nvSpPr>
        <p:spPr>
          <a:xfrm>
            <a:off x="7693041" y="3228624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FFBA633F-1CC4-494E-BED2-7262CE81B091}"/>
              </a:ext>
            </a:extLst>
          </p:cNvPr>
          <p:cNvSpPr txBox="1"/>
          <p:nvPr/>
        </p:nvSpPr>
        <p:spPr>
          <a:xfrm>
            <a:off x="7968888" y="3228624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DF482528-E166-9841-B28E-BF6FCFE2E3A5}"/>
              </a:ext>
            </a:extLst>
          </p:cNvPr>
          <p:cNvSpPr txBox="1"/>
          <p:nvPr/>
        </p:nvSpPr>
        <p:spPr>
          <a:xfrm>
            <a:off x="7966571" y="3521813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296C6C2E-1836-7846-A32B-43BF9FA1AA08}"/>
              </a:ext>
            </a:extLst>
          </p:cNvPr>
          <p:cNvSpPr txBox="1"/>
          <p:nvPr/>
        </p:nvSpPr>
        <p:spPr>
          <a:xfrm>
            <a:off x="7704292" y="3529236"/>
            <a:ext cx="392962" cy="247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127E3EF6-EB51-DD40-9AF6-C672EB7740D0}"/>
              </a:ext>
            </a:extLst>
          </p:cNvPr>
          <p:cNvSpPr txBox="1"/>
          <p:nvPr/>
        </p:nvSpPr>
        <p:spPr>
          <a:xfrm>
            <a:off x="7700553" y="2613552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89F0E2DA-6965-8F4C-8942-F83A4D6EB922}"/>
              </a:ext>
            </a:extLst>
          </p:cNvPr>
          <p:cNvSpPr/>
          <p:nvPr/>
        </p:nvSpPr>
        <p:spPr>
          <a:xfrm rot="5400000">
            <a:off x="10050477" y="1906941"/>
            <a:ext cx="413886" cy="1667427"/>
          </a:xfrm>
          <a:prstGeom prst="rect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D0C3190C-FB3F-8048-A6F1-C8E7329B5878}"/>
              </a:ext>
            </a:extLst>
          </p:cNvPr>
          <p:cNvSpPr txBox="1"/>
          <p:nvPr/>
        </p:nvSpPr>
        <p:spPr>
          <a:xfrm>
            <a:off x="9993151" y="2627387"/>
            <a:ext cx="5677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Chalets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9C40FB32-A1AD-2440-A366-0DC64092BC85}"/>
              </a:ext>
            </a:extLst>
          </p:cNvPr>
          <p:cNvSpPr txBox="1"/>
          <p:nvPr/>
        </p:nvSpPr>
        <p:spPr>
          <a:xfrm>
            <a:off x="21516" y="516366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BP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F9B11C71-20CC-1840-8DB8-FFC32F2072AB}"/>
              </a:ext>
            </a:extLst>
          </p:cNvPr>
          <p:cNvSpPr txBox="1"/>
          <p:nvPr/>
        </p:nvSpPr>
        <p:spPr>
          <a:xfrm>
            <a:off x="44824" y="5843185"/>
            <a:ext cx="333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F1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1F57AF-B9EA-B141-991F-C1F7B86CD322}"/>
              </a:ext>
            </a:extLst>
          </p:cNvPr>
          <p:cNvSpPr txBox="1"/>
          <p:nvPr/>
        </p:nvSpPr>
        <p:spPr>
          <a:xfrm>
            <a:off x="7788537" y="75304"/>
            <a:ext cx="4324574" cy="246221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Current Ramp Layout Overview (</a:t>
            </a:r>
            <a:r>
              <a:rPr lang="en-US" sz="1100" dirty="0">
                <a:solidFill>
                  <a:srgbClr val="FF0000"/>
                </a:solidFill>
              </a:rPr>
              <a:t>presents crowding problems at W end</a:t>
            </a:r>
            <a:r>
              <a:rPr lang="en-US" sz="1100" dirty="0"/>
              <a:t>)</a:t>
            </a:r>
          </a:p>
          <a:p>
            <a:r>
              <a:rPr lang="en-US" sz="1100" dirty="0"/>
              <a:t>Notes: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UNL Ramp allows staging 8 plus pace in front row row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T-6 Ramp allows staging 6 plus pace in front row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Sport Ramp constraints force staging 6 in front row, and 2 more, plus pace, in second row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During PRS, and NCAR practice and qualifying, ramp constraints force multiple rows of staged aircraft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Fuel  Trucks at ground points 2 and 3. This puts fuel truck 1 too close to Sport Recovery </a:t>
            </a:r>
          </a:p>
          <a:p>
            <a:r>
              <a:rPr lang="en-US" sz="1100" dirty="0">
                <a:solidFill>
                  <a:srgbClr val="FF0000"/>
                </a:solidFill>
              </a:rPr>
              <a:t>Issues to resolve:</a:t>
            </a:r>
          </a:p>
          <a:p>
            <a:pPr marL="171450" indent="-171450">
              <a:buFontTx/>
              <a:buChar char="-"/>
            </a:pPr>
            <a:r>
              <a:rPr lang="en-US" sz="1100" dirty="0">
                <a:solidFill>
                  <a:srgbClr val="FF0000"/>
                </a:solidFill>
              </a:rPr>
              <a:t>Sport ramp space very constrained, creates safety issues</a:t>
            </a:r>
          </a:p>
          <a:p>
            <a:pPr marL="171450" indent="-171450">
              <a:buFontTx/>
              <a:buChar char="-"/>
            </a:pPr>
            <a:r>
              <a:rPr lang="en-US" sz="1100" dirty="0">
                <a:solidFill>
                  <a:srgbClr val="FF0000"/>
                </a:solidFill>
              </a:rPr>
              <a:t>Sport parking spread among 5 locations</a:t>
            </a:r>
          </a:p>
          <a:p>
            <a:pPr marL="171450" indent="-171450">
              <a:buFontTx/>
              <a:buChar char="-"/>
            </a:pPr>
            <a:r>
              <a:rPr lang="en-US" sz="1100" dirty="0">
                <a:solidFill>
                  <a:srgbClr val="FF0000"/>
                </a:solidFill>
              </a:rPr>
              <a:t>No F! or BP overflow parking area available near RARA hangar</a:t>
            </a:r>
          </a:p>
        </p:txBody>
      </p:sp>
    </p:spTree>
    <p:extLst>
      <p:ext uri="{BB962C8B-B14F-4D97-AF65-F5344CB8AC3E}">
        <p14:creationId xmlns:p14="http://schemas.microsoft.com/office/powerpoint/2010/main" val="2091518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93CEDC-DDFD-274A-A549-C52084239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07"/>
            <a:ext cx="12192000" cy="684318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A17A423-A3A7-4D49-A709-F4314D5C175D}"/>
              </a:ext>
            </a:extLst>
          </p:cNvPr>
          <p:cNvSpPr/>
          <p:nvPr/>
        </p:nvSpPr>
        <p:spPr>
          <a:xfrm>
            <a:off x="1551398" y="2518475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FB3408-9114-7849-B08B-0CBB351B96F7}"/>
              </a:ext>
            </a:extLst>
          </p:cNvPr>
          <p:cNvSpPr/>
          <p:nvPr/>
        </p:nvSpPr>
        <p:spPr>
          <a:xfrm>
            <a:off x="2432218" y="2523641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090193-E434-3D41-BFA5-BBEF4A3B4E39}"/>
              </a:ext>
            </a:extLst>
          </p:cNvPr>
          <p:cNvSpPr/>
          <p:nvPr/>
        </p:nvSpPr>
        <p:spPr>
          <a:xfrm>
            <a:off x="3313039" y="2536556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54B4050-D5B4-E448-87C0-5DD45A9D3AAB}"/>
              </a:ext>
            </a:extLst>
          </p:cNvPr>
          <p:cNvSpPr/>
          <p:nvPr/>
        </p:nvSpPr>
        <p:spPr>
          <a:xfrm>
            <a:off x="4201608" y="2541722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D23078-F52A-7143-841E-6407216999C5}"/>
              </a:ext>
            </a:extLst>
          </p:cNvPr>
          <p:cNvSpPr/>
          <p:nvPr/>
        </p:nvSpPr>
        <p:spPr>
          <a:xfrm>
            <a:off x="5074679" y="2539139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0E7B84-E49E-1C42-8CE0-9E55F27433B7}"/>
              </a:ext>
            </a:extLst>
          </p:cNvPr>
          <p:cNvSpPr/>
          <p:nvPr/>
        </p:nvSpPr>
        <p:spPr>
          <a:xfrm>
            <a:off x="5963249" y="2544305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C03955E-5D5D-874C-AE4D-DCB76A847411}"/>
              </a:ext>
            </a:extLst>
          </p:cNvPr>
          <p:cNvSpPr/>
          <p:nvPr/>
        </p:nvSpPr>
        <p:spPr>
          <a:xfrm>
            <a:off x="6851818" y="2541723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67DE38-8A2A-6D4C-8E2E-AD1355E094A1}"/>
              </a:ext>
            </a:extLst>
          </p:cNvPr>
          <p:cNvSpPr/>
          <p:nvPr/>
        </p:nvSpPr>
        <p:spPr>
          <a:xfrm>
            <a:off x="7724890" y="2539139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CA2EAB1-1D92-0D46-AACF-D7341FD97394}"/>
              </a:ext>
            </a:extLst>
          </p:cNvPr>
          <p:cNvSpPr/>
          <p:nvPr/>
        </p:nvSpPr>
        <p:spPr>
          <a:xfrm>
            <a:off x="8613459" y="2544306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370675-5AE5-1C4E-9A8A-B2A8A87C262B}"/>
              </a:ext>
            </a:extLst>
          </p:cNvPr>
          <p:cNvSpPr txBox="1"/>
          <p:nvPr/>
        </p:nvSpPr>
        <p:spPr>
          <a:xfrm>
            <a:off x="1604075" y="3773837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82BF7A-7C99-764B-B152-DB02BCAE7989}"/>
              </a:ext>
            </a:extLst>
          </p:cNvPr>
          <p:cNvSpPr txBox="1"/>
          <p:nvPr/>
        </p:nvSpPr>
        <p:spPr>
          <a:xfrm>
            <a:off x="1895960" y="3771254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DFC9DF-030C-A64C-A80C-9921397CA1F4}"/>
              </a:ext>
            </a:extLst>
          </p:cNvPr>
          <p:cNvSpPr txBox="1"/>
          <p:nvPr/>
        </p:nvSpPr>
        <p:spPr>
          <a:xfrm>
            <a:off x="2490061" y="3784169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455A4C-F156-CB44-BA5A-670698DE6B5B}"/>
              </a:ext>
            </a:extLst>
          </p:cNvPr>
          <p:cNvSpPr txBox="1"/>
          <p:nvPr/>
        </p:nvSpPr>
        <p:spPr>
          <a:xfrm>
            <a:off x="2781946" y="3781586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48727EB-86C7-F946-B221-51516FDEC66D}"/>
              </a:ext>
            </a:extLst>
          </p:cNvPr>
          <p:cNvSpPr txBox="1"/>
          <p:nvPr/>
        </p:nvSpPr>
        <p:spPr>
          <a:xfrm>
            <a:off x="3368299" y="3779003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43D19F-114E-9744-89D6-58C1A6E1F3D0}"/>
              </a:ext>
            </a:extLst>
          </p:cNvPr>
          <p:cNvSpPr txBox="1"/>
          <p:nvPr/>
        </p:nvSpPr>
        <p:spPr>
          <a:xfrm>
            <a:off x="3660183" y="3776420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BD91581-A248-2649-B692-F39B6C1EEA30}"/>
              </a:ext>
            </a:extLst>
          </p:cNvPr>
          <p:cNvSpPr txBox="1"/>
          <p:nvPr/>
        </p:nvSpPr>
        <p:spPr>
          <a:xfrm>
            <a:off x="4293031" y="3789336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1E4DCB-A528-464E-88D9-075045F42C54}"/>
              </a:ext>
            </a:extLst>
          </p:cNvPr>
          <p:cNvSpPr txBox="1"/>
          <p:nvPr/>
        </p:nvSpPr>
        <p:spPr>
          <a:xfrm>
            <a:off x="4553919" y="3786752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F344F4-B153-B44F-8E51-9CC61FE1D9CA}"/>
              </a:ext>
            </a:extLst>
          </p:cNvPr>
          <p:cNvSpPr txBox="1"/>
          <p:nvPr/>
        </p:nvSpPr>
        <p:spPr>
          <a:xfrm>
            <a:off x="5155770" y="3791918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88954A-1B66-6343-BBC2-BD160792E05B}"/>
              </a:ext>
            </a:extLst>
          </p:cNvPr>
          <p:cNvSpPr txBox="1"/>
          <p:nvPr/>
        </p:nvSpPr>
        <p:spPr>
          <a:xfrm>
            <a:off x="2975675" y="5145437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B8DCBC-2A72-5C47-84BD-11183402B144}"/>
              </a:ext>
            </a:extLst>
          </p:cNvPr>
          <p:cNvSpPr txBox="1"/>
          <p:nvPr/>
        </p:nvSpPr>
        <p:spPr>
          <a:xfrm>
            <a:off x="5328836" y="378675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8BDB5F5-6066-D64F-8747-355FF6D6AC2D}"/>
              </a:ext>
            </a:extLst>
          </p:cNvPr>
          <p:cNvCxnSpPr>
            <a:cxnSpLocks/>
          </p:cNvCxnSpPr>
          <p:nvPr/>
        </p:nvCxnSpPr>
        <p:spPr>
          <a:xfrm>
            <a:off x="2523554" y="2547777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5F4510-0D58-5449-99DA-5CADD2E2F60B}"/>
              </a:ext>
            </a:extLst>
          </p:cNvPr>
          <p:cNvCxnSpPr>
            <a:cxnSpLocks/>
          </p:cNvCxnSpPr>
          <p:nvPr/>
        </p:nvCxnSpPr>
        <p:spPr>
          <a:xfrm>
            <a:off x="2585120" y="2548785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C3C5AC3-7902-7547-8463-B736B0C9D8F3}"/>
              </a:ext>
            </a:extLst>
          </p:cNvPr>
          <p:cNvCxnSpPr>
            <a:cxnSpLocks/>
          </p:cNvCxnSpPr>
          <p:nvPr/>
        </p:nvCxnSpPr>
        <p:spPr>
          <a:xfrm>
            <a:off x="2646686" y="2549795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1434916-246D-CE47-8FD3-AD370E73D6A8}"/>
              </a:ext>
            </a:extLst>
          </p:cNvPr>
          <p:cNvCxnSpPr>
            <a:cxnSpLocks/>
          </p:cNvCxnSpPr>
          <p:nvPr/>
        </p:nvCxnSpPr>
        <p:spPr>
          <a:xfrm>
            <a:off x="2803122" y="2542731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76262FF-2555-5B46-9BDD-A12393C1778E}"/>
              </a:ext>
            </a:extLst>
          </p:cNvPr>
          <p:cNvCxnSpPr>
            <a:cxnSpLocks/>
          </p:cNvCxnSpPr>
          <p:nvPr/>
        </p:nvCxnSpPr>
        <p:spPr>
          <a:xfrm>
            <a:off x="2864688" y="2543739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5C86074-6C1B-1B4A-997E-DBD48EA29ADA}"/>
              </a:ext>
            </a:extLst>
          </p:cNvPr>
          <p:cNvCxnSpPr>
            <a:cxnSpLocks/>
          </p:cNvCxnSpPr>
          <p:nvPr/>
        </p:nvCxnSpPr>
        <p:spPr>
          <a:xfrm>
            <a:off x="2926254" y="2544749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F7D246-97B0-9A4D-97D7-4041C7102AAC}"/>
              </a:ext>
            </a:extLst>
          </p:cNvPr>
          <p:cNvSpPr/>
          <p:nvPr/>
        </p:nvSpPr>
        <p:spPr>
          <a:xfrm>
            <a:off x="1586575" y="2543776"/>
            <a:ext cx="400269" cy="142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FAA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5C0680F-8E8D-E941-9BDA-209D84C5B56C}"/>
              </a:ext>
            </a:extLst>
          </p:cNvPr>
          <p:cNvSpPr/>
          <p:nvPr/>
        </p:nvSpPr>
        <p:spPr>
          <a:xfrm>
            <a:off x="1840089" y="2696176"/>
            <a:ext cx="299156" cy="142980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>
                <a:solidFill>
                  <a:schemeClr val="tx1"/>
                </a:solidFill>
              </a:rPr>
              <a:t>Seats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218B327-DE46-7348-924B-17421B5F68C7}"/>
              </a:ext>
            </a:extLst>
          </p:cNvPr>
          <p:cNvSpPr/>
          <p:nvPr/>
        </p:nvSpPr>
        <p:spPr>
          <a:xfrm>
            <a:off x="1902181" y="3618086"/>
            <a:ext cx="203198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B910D0-2DD6-3444-AB5F-A25810194F10}"/>
              </a:ext>
            </a:extLst>
          </p:cNvPr>
          <p:cNvSpPr/>
          <p:nvPr/>
        </p:nvSpPr>
        <p:spPr>
          <a:xfrm>
            <a:off x="1902180" y="324555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105CBB6-7198-794E-9BBE-3A32D08509CF}"/>
              </a:ext>
            </a:extLst>
          </p:cNvPr>
          <p:cNvSpPr/>
          <p:nvPr/>
        </p:nvSpPr>
        <p:spPr>
          <a:xfrm>
            <a:off x="1902181" y="2873025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6CCCA7A-D0A6-8B43-B7D0-66536D9272EE}"/>
              </a:ext>
            </a:extLst>
          </p:cNvPr>
          <p:cNvSpPr/>
          <p:nvPr/>
        </p:nvSpPr>
        <p:spPr>
          <a:xfrm>
            <a:off x="1902181" y="305928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61DA548-8F1A-8A44-B998-B1C4A465A9E4}"/>
              </a:ext>
            </a:extLst>
          </p:cNvPr>
          <p:cNvSpPr/>
          <p:nvPr/>
        </p:nvSpPr>
        <p:spPr>
          <a:xfrm>
            <a:off x="1902180" y="343181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3716B89-E11A-A942-9C21-00EF4CDFA67F}"/>
              </a:ext>
            </a:extLst>
          </p:cNvPr>
          <p:cNvSpPr/>
          <p:nvPr/>
        </p:nvSpPr>
        <p:spPr>
          <a:xfrm>
            <a:off x="2788358" y="351084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B2A0A12-45B7-3A42-8BA7-115323198040}"/>
              </a:ext>
            </a:extLst>
          </p:cNvPr>
          <p:cNvSpPr/>
          <p:nvPr/>
        </p:nvSpPr>
        <p:spPr>
          <a:xfrm>
            <a:off x="2506136" y="351084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>
                <a:solidFill>
                  <a:schemeClr val="tx1"/>
                </a:solidFill>
              </a:rPr>
              <a:t>MH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0EE0D83-0EC5-E74F-86F7-BD9B338E081A}"/>
              </a:ext>
            </a:extLst>
          </p:cNvPr>
          <p:cNvSpPr/>
          <p:nvPr/>
        </p:nvSpPr>
        <p:spPr>
          <a:xfrm>
            <a:off x="2783197" y="3695243"/>
            <a:ext cx="219647" cy="109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/>
              <a:t>M7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35E2A11-679B-AE44-BA1A-C6ABDDF83C0B}"/>
              </a:ext>
            </a:extLst>
          </p:cNvPr>
          <p:cNvSpPr/>
          <p:nvPr/>
        </p:nvSpPr>
        <p:spPr>
          <a:xfrm>
            <a:off x="2500975" y="3695243"/>
            <a:ext cx="219647" cy="109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/>
              <a:t>V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B064390-DBB2-584E-9D7C-C727129DE29E}"/>
              </a:ext>
            </a:extLst>
          </p:cNvPr>
          <p:cNvSpPr/>
          <p:nvPr/>
        </p:nvSpPr>
        <p:spPr>
          <a:xfrm>
            <a:off x="524938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595E2A6-14D2-4D49-A834-056A2A953190}"/>
              </a:ext>
            </a:extLst>
          </p:cNvPr>
          <p:cNvSpPr/>
          <p:nvPr/>
        </p:nvSpPr>
        <p:spPr>
          <a:xfrm>
            <a:off x="745071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72B866B-1732-904A-B624-F077D3E216C0}"/>
              </a:ext>
            </a:extLst>
          </p:cNvPr>
          <p:cNvSpPr/>
          <p:nvPr/>
        </p:nvSpPr>
        <p:spPr>
          <a:xfrm>
            <a:off x="965205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20EF714-BBBD-D74E-A83B-F81F6B60C77E}"/>
              </a:ext>
            </a:extLst>
          </p:cNvPr>
          <p:cNvSpPr/>
          <p:nvPr/>
        </p:nvSpPr>
        <p:spPr>
          <a:xfrm>
            <a:off x="513648" y="4402670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1A99BCB-3FDF-CF45-9DCB-16DFBB7C561D}"/>
              </a:ext>
            </a:extLst>
          </p:cNvPr>
          <p:cNvSpPr/>
          <p:nvPr/>
        </p:nvSpPr>
        <p:spPr>
          <a:xfrm>
            <a:off x="733781" y="440266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DFE7AF2-4084-5142-8029-90EC9F448A2D}"/>
              </a:ext>
            </a:extLst>
          </p:cNvPr>
          <p:cNvSpPr/>
          <p:nvPr/>
        </p:nvSpPr>
        <p:spPr>
          <a:xfrm>
            <a:off x="953915" y="440266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53D14EB-A3E1-F54A-A10D-031934A7CE02}"/>
              </a:ext>
            </a:extLst>
          </p:cNvPr>
          <p:cNvSpPr/>
          <p:nvPr/>
        </p:nvSpPr>
        <p:spPr>
          <a:xfrm>
            <a:off x="1501424" y="5830710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1343BED-9432-F845-972F-76BE747E8522}"/>
              </a:ext>
            </a:extLst>
          </p:cNvPr>
          <p:cNvSpPr/>
          <p:nvPr/>
        </p:nvSpPr>
        <p:spPr>
          <a:xfrm>
            <a:off x="1721558" y="583071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E8C000B-3B16-E149-818D-F0BD6C6340E2}"/>
              </a:ext>
            </a:extLst>
          </p:cNvPr>
          <p:cNvSpPr/>
          <p:nvPr/>
        </p:nvSpPr>
        <p:spPr>
          <a:xfrm>
            <a:off x="1512714" y="5463825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CC2F107-4D0C-9646-85F3-DD08017AE9EB}"/>
              </a:ext>
            </a:extLst>
          </p:cNvPr>
          <p:cNvSpPr/>
          <p:nvPr/>
        </p:nvSpPr>
        <p:spPr>
          <a:xfrm>
            <a:off x="1732848" y="5463825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762DD4A-72A2-8C43-B54C-D743E5132DCC}"/>
              </a:ext>
            </a:extLst>
          </p:cNvPr>
          <p:cNvSpPr/>
          <p:nvPr/>
        </p:nvSpPr>
        <p:spPr>
          <a:xfrm>
            <a:off x="1501424" y="6225818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2C5747A-664F-AF4C-83D4-E059BF7319CF}"/>
              </a:ext>
            </a:extLst>
          </p:cNvPr>
          <p:cNvSpPr/>
          <p:nvPr/>
        </p:nvSpPr>
        <p:spPr>
          <a:xfrm>
            <a:off x="1721558" y="622581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17" descr="Screen Shot 2016-05-10 at 9.53.50 AM.jpg">
            <a:extLst>
              <a:ext uri="{FF2B5EF4-FFF2-40B4-BE49-F238E27FC236}">
                <a16:creationId xmlns:a16="http://schemas.microsoft.com/office/drawing/2014/main" id="{CAF4EAF8-9A72-E841-BF9D-B2E67B665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01197" y="382624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17" descr="Screen Shot 2016-05-10 at 9.53.50 AM.jpg">
            <a:extLst>
              <a:ext uri="{FF2B5EF4-FFF2-40B4-BE49-F238E27FC236}">
                <a16:creationId xmlns:a16="http://schemas.microsoft.com/office/drawing/2014/main" id="{86DA8BB9-F1AD-5640-9A12-AB09257E0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7997" y="381495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17" descr="Screen Shot 2016-05-10 at 9.53.50 AM.jpg">
            <a:extLst>
              <a:ext uri="{FF2B5EF4-FFF2-40B4-BE49-F238E27FC236}">
                <a16:creationId xmlns:a16="http://schemas.microsoft.com/office/drawing/2014/main" id="{21011679-48D2-8449-9B01-6EF0C94DFE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7863" y="381495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17" descr="Screen Shot 2016-05-10 at 9.53.50 AM.jpg">
            <a:extLst>
              <a:ext uri="{FF2B5EF4-FFF2-40B4-BE49-F238E27FC236}">
                <a16:creationId xmlns:a16="http://schemas.microsoft.com/office/drawing/2014/main" id="{4531F1AD-09A4-8641-A109-F3864F2F39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554352" y="546313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17" descr="Screen Shot 2016-05-10 at 9.53.50 AM.jpg">
            <a:extLst>
              <a:ext uri="{FF2B5EF4-FFF2-40B4-BE49-F238E27FC236}">
                <a16:creationId xmlns:a16="http://schemas.microsoft.com/office/drawing/2014/main" id="{DC54C9C5-3D57-C04C-A65A-3C1E5B1C0B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63197" y="546313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17" descr="Screen Shot 2016-05-10 at 9.53.50 AM.jpg">
            <a:extLst>
              <a:ext uri="{FF2B5EF4-FFF2-40B4-BE49-F238E27FC236}">
                <a16:creationId xmlns:a16="http://schemas.microsoft.com/office/drawing/2014/main" id="{416BC591-A72A-194C-982D-1DA78F47B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67909" y="2742511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17" descr="Screen Shot 2016-05-10 at 9.53.50 AM.jpg">
            <a:extLst>
              <a:ext uri="{FF2B5EF4-FFF2-40B4-BE49-F238E27FC236}">
                <a16:creationId xmlns:a16="http://schemas.microsoft.com/office/drawing/2014/main" id="{05934938-6B95-FE4E-A0C7-716B30897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20" y="255060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17" descr="Screen Shot 2016-05-10 at 9.53.50 AM.jpg">
            <a:extLst>
              <a:ext uri="{FF2B5EF4-FFF2-40B4-BE49-F238E27FC236}">
                <a16:creationId xmlns:a16="http://schemas.microsoft.com/office/drawing/2014/main" id="{C894C0A9-5A83-5C42-B8B3-88EACB27B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53242" y="611224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17" descr="Screen Shot 2016-05-10 at 9.53.50 AM.jpg">
            <a:extLst>
              <a:ext uri="{FF2B5EF4-FFF2-40B4-BE49-F238E27FC236}">
                <a16:creationId xmlns:a16="http://schemas.microsoft.com/office/drawing/2014/main" id="{46CDB504-5058-7140-AB34-173E52843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83910" y="6117891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17" descr="Screen Shot 2016-05-10 at 9.53.50 AM.jpg">
            <a:extLst>
              <a:ext uri="{FF2B5EF4-FFF2-40B4-BE49-F238E27FC236}">
                <a16:creationId xmlns:a16="http://schemas.microsoft.com/office/drawing/2014/main" id="{FF98AB91-34EB-0840-969C-2C734AFEC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597" y="44640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17" descr="Screen Shot 2016-05-10 at 9.53.50 AM.jpg">
            <a:extLst>
              <a:ext uri="{FF2B5EF4-FFF2-40B4-BE49-F238E27FC236}">
                <a16:creationId xmlns:a16="http://schemas.microsoft.com/office/drawing/2014/main" id="{5B092F03-BD3E-B14D-BDE2-23D565C19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842" y="436246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17" descr="Screen Shot 2016-05-10 at 9.53.50 AM.jpg">
            <a:extLst>
              <a:ext uri="{FF2B5EF4-FFF2-40B4-BE49-F238E27FC236}">
                <a16:creationId xmlns:a16="http://schemas.microsoft.com/office/drawing/2014/main" id="{EE53C6E4-FC95-B142-A449-385D28D275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819" y="287797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17" descr="Screen Shot 2016-05-10 at 9.53.50 AM.jpg">
            <a:extLst>
              <a:ext uri="{FF2B5EF4-FFF2-40B4-BE49-F238E27FC236}">
                <a16:creationId xmlns:a16="http://schemas.microsoft.com/office/drawing/2014/main" id="{4A0BDFD1-C6E1-AD4B-8934-1CE481889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68843" y="623077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17" descr="Screen Shot 2016-05-10 at 9.53.50 AM.jpg">
            <a:extLst>
              <a:ext uri="{FF2B5EF4-FFF2-40B4-BE49-F238E27FC236}">
                <a16:creationId xmlns:a16="http://schemas.microsoft.com/office/drawing/2014/main" id="{D61FF05A-2F08-F44A-8651-92E01E21B7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54353" y="623077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17" descr="Screen Shot 2016-05-10 at 9.53.50 AM.jpg">
            <a:extLst>
              <a:ext uri="{FF2B5EF4-FFF2-40B4-BE49-F238E27FC236}">
                <a16:creationId xmlns:a16="http://schemas.microsoft.com/office/drawing/2014/main" id="{9E714CE1-3ED7-2245-9615-FBC93B3628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63198" y="5841313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17" descr="Screen Shot 2016-05-10 at 9.53.50 AM.jpg">
            <a:extLst>
              <a:ext uri="{FF2B5EF4-FFF2-40B4-BE49-F238E27FC236}">
                <a16:creationId xmlns:a16="http://schemas.microsoft.com/office/drawing/2014/main" id="{0BE758CE-F7A1-DA42-AD69-379C255A08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48710" y="584131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17" descr="Screen Shot 2016-05-10 at 9.53.50 AM.jpg">
            <a:extLst>
              <a:ext uri="{FF2B5EF4-FFF2-40B4-BE49-F238E27FC236}">
                <a16:creationId xmlns:a16="http://schemas.microsoft.com/office/drawing/2014/main" id="{42EA4EB4-3EE0-E64D-8820-AF89198FFA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64530" y="5863891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17" descr="Screen Shot 2016-05-10 at 9.53.50 AM.jpg">
            <a:extLst>
              <a:ext uri="{FF2B5EF4-FFF2-40B4-BE49-F238E27FC236}">
                <a16:creationId xmlns:a16="http://schemas.microsoft.com/office/drawing/2014/main" id="{78AF252E-0502-CE47-A8D4-56E13E33D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89552" y="586389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17" descr="Screen Shot 2016-05-10 at 9.53.50 AM.jpg">
            <a:extLst>
              <a:ext uri="{FF2B5EF4-FFF2-40B4-BE49-F238E27FC236}">
                <a16:creationId xmlns:a16="http://schemas.microsoft.com/office/drawing/2014/main" id="{982DA5CF-DB10-DE4D-83CB-1DF322CD2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6576" y="4413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17" descr="Screen Shot 2016-05-10 at 9.53.50 AM.jpg">
            <a:extLst>
              <a:ext uri="{FF2B5EF4-FFF2-40B4-BE49-F238E27FC236}">
                <a16:creationId xmlns:a16="http://schemas.microsoft.com/office/drawing/2014/main" id="{81B2A140-2BB4-F041-9F01-006D41AD2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1064" y="4413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17" descr="Screen Shot 2016-05-10 at 9.53.50 AM.jpg">
            <a:extLst>
              <a:ext uri="{FF2B5EF4-FFF2-40B4-BE49-F238E27FC236}">
                <a16:creationId xmlns:a16="http://schemas.microsoft.com/office/drawing/2014/main" id="{FC920DD2-9FB2-F94B-A91C-D8029A498C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95552" y="4413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17" descr="Screen Shot 2016-05-10 at 9.53.50 AM.jpg">
            <a:extLst>
              <a:ext uri="{FF2B5EF4-FFF2-40B4-BE49-F238E27FC236}">
                <a16:creationId xmlns:a16="http://schemas.microsoft.com/office/drawing/2014/main" id="{FCCFE624-9D00-9B45-B7A4-9D25391E06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63" y="32448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Picture 17" descr="Screen Shot 2016-05-10 at 9.53.50 AM.jpg">
            <a:extLst>
              <a:ext uri="{FF2B5EF4-FFF2-40B4-BE49-F238E27FC236}">
                <a16:creationId xmlns:a16="http://schemas.microsoft.com/office/drawing/2014/main" id="{3C7725A3-7E51-524A-8399-687078CE77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174" y="3431135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17" descr="Screen Shot 2016-05-10 at 9.53.50 AM.jpg">
            <a:extLst>
              <a:ext uri="{FF2B5EF4-FFF2-40B4-BE49-F238E27FC236}">
                <a16:creationId xmlns:a16="http://schemas.microsoft.com/office/drawing/2014/main" id="{E2CB7486-A1AD-F744-8D2C-4A9A1067C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64" y="306424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17" descr="Screen Shot 2016-05-10 at 9.53.50 AM.jpg">
            <a:extLst>
              <a:ext uri="{FF2B5EF4-FFF2-40B4-BE49-F238E27FC236}">
                <a16:creationId xmlns:a16="http://schemas.microsoft.com/office/drawing/2014/main" id="{B0875DB0-8579-0343-9125-266F49E9AB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173" y="361740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17" descr="Screen Shot 2016-05-10 at 9.53.50 AM.jpg">
            <a:extLst>
              <a:ext uri="{FF2B5EF4-FFF2-40B4-BE49-F238E27FC236}">
                <a16:creationId xmlns:a16="http://schemas.microsoft.com/office/drawing/2014/main" id="{549A7759-C18E-7748-9CDB-F6F323C16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63" y="352144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FD42C7D6-27C5-8C40-9952-0612774A10ED}"/>
              </a:ext>
            </a:extLst>
          </p:cNvPr>
          <p:cNvSpPr txBox="1"/>
          <p:nvPr/>
        </p:nvSpPr>
        <p:spPr>
          <a:xfrm>
            <a:off x="2918178" y="4176889"/>
            <a:ext cx="5136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51 Aero</a:t>
            </a:r>
          </a:p>
        </p:txBody>
      </p:sp>
      <p:pic>
        <p:nvPicPr>
          <p:cNvPr id="101" name="Picture 17" descr="Screen Shot 2016-05-10 at 9.53.50 AM.jpg">
            <a:extLst>
              <a:ext uri="{FF2B5EF4-FFF2-40B4-BE49-F238E27FC236}">
                <a16:creationId xmlns:a16="http://schemas.microsoft.com/office/drawing/2014/main" id="{58DF9117-CC2B-DD47-90EE-E2D7696A24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486" y="45600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Rectangle 101">
            <a:extLst>
              <a:ext uri="{FF2B5EF4-FFF2-40B4-BE49-F238E27FC236}">
                <a16:creationId xmlns:a16="http://schemas.microsoft.com/office/drawing/2014/main" id="{4A674E2E-522A-1149-BA35-CAAD9458CBB8}"/>
              </a:ext>
            </a:extLst>
          </p:cNvPr>
          <p:cNvSpPr/>
          <p:nvPr/>
        </p:nvSpPr>
        <p:spPr>
          <a:xfrm>
            <a:off x="3714534" y="6280399"/>
            <a:ext cx="411558" cy="142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Sport</a:t>
            </a:r>
          </a:p>
        </p:txBody>
      </p:sp>
      <p:pic>
        <p:nvPicPr>
          <p:cNvPr id="104" name="Picture 17" descr="Screen Shot 2016-05-10 at 9.53.50 AM.jpg">
            <a:extLst>
              <a:ext uri="{FF2B5EF4-FFF2-40B4-BE49-F238E27FC236}">
                <a16:creationId xmlns:a16="http://schemas.microsoft.com/office/drawing/2014/main" id="{A2BF21F7-26C5-F64A-8A20-E6872924D9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867644" y="5638115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" name="Picture 17" descr="Screen Shot 2016-05-10 at 9.53.50 AM.jpg">
            <a:extLst>
              <a:ext uri="{FF2B5EF4-FFF2-40B4-BE49-F238E27FC236}">
                <a16:creationId xmlns:a16="http://schemas.microsoft.com/office/drawing/2014/main" id="{0B7E5AAF-BC1A-C24A-918B-0A8A2C72D0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771688" y="5773581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Picture 17" descr="Screen Shot 2016-05-10 at 9.53.50 AM.jpg">
            <a:extLst>
              <a:ext uri="{FF2B5EF4-FFF2-40B4-BE49-F238E27FC236}">
                <a16:creationId xmlns:a16="http://schemas.microsoft.com/office/drawing/2014/main" id="{B112F6BB-FEF5-EC4B-B1D7-5A5DB0732E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62265" y="3115045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17" descr="Screen Shot 2016-05-10 at 9.53.50 AM.jpg">
            <a:extLst>
              <a:ext uri="{FF2B5EF4-FFF2-40B4-BE49-F238E27FC236}">
                <a16:creationId xmlns:a16="http://schemas.microsoft.com/office/drawing/2014/main" id="{7B019D09-3A35-A64F-BC53-FED9DE861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576" y="293442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17" descr="Screen Shot 2016-05-10 at 9.53.50 AM.jpg">
            <a:extLst>
              <a:ext uri="{FF2B5EF4-FFF2-40B4-BE49-F238E27FC236}">
                <a16:creationId xmlns:a16="http://schemas.microsoft.com/office/drawing/2014/main" id="{D2AEC7D0-ECB0-0944-84F6-1FEF08CE87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27734" y="116771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17" descr="Screen Shot 2016-05-10 at 9.53.50 AM.jpg">
            <a:extLst>
              <a:ext uri="{FF2B5EF4-FFF2-40B4-BE49-F238E27FC236}">
                <a16:creationId xmlns:a16="http://schemas.microsoft.com/office/drawing/2014/main" id="{88181B8D-3D41-FB4B-84F7-3BC53440E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20" y="3301309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7" descr="Screen Shot 2016-05-10 at 9.53.50 AM.jpg">
            <a:extLst>
              <a:ext uri="{FF2B5EF4-FFF2-40B4-BE49-F238E27FC236}">
                <a16:creationId xmlns:a16="http://schemas.microsoft.com/office/drawing/2014/main" id="{4EA544B8-114A-7940-B24E-4608D8D70C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80042" y="2742511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17" descr="Screen Shot 2016-05-10 at 9.53.50 AM.jpg">
            <a:extLst>
              <a:ext uri="{FF2B5EF4-FFF2-40B4-BE49-F238E27FC236}">
                <a16:creationId xmlns:a16="http://schemas.microsoft.com/office/drawing/2014/main" id="{1F749F99-95EF-064F-BFFF-91F197F9A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353" y="2550602"/>
            <a:ext cx="115104" cy="151567"/>
          </a:xfrm>
          <a:prstGeom prst="rect">
            <a:avLst/>
          </a:prstGeom>
          <a:solidFill>
            <a:srgbClr val="FF0000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17" descr="Screen Shot 2016-05-10 at 9.53.50 AM.jpg">
            <a:extLst>
              <a:ext uri="{FF2B5EF4-FFF2-40B4-BE49-F238E27FC236}">
                <a16:creationId xmlns:a16="http://schemas.microsoft.com/office/drawing/2014/main" id="{05438960-2A7C-8644-A345-8FD8976A8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74398" y="3115045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Picture 17" descr="Screen Shot 2016-05-10 at 9.53.50 AM.jpg">
            <a:extLst>
              <a:ext uri="{FF2B5EF4-FFF2-40B4-BE49-F238E27FC236}">
                <a16:creationId xmlns:a16="http://schemas.microsoft.com/office/drawing/2014/main" id="{0412A3CC-5159-7B44-9D6D-92D61B4AD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709" y="293442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17" descr="Screen Shot 2016-05-10 at 9.53.50 AM.jpg">
            <a:extLst>
              <a:ext uri="{FF2B5EF4-FFF2-40B4-BE49-F238E27FC236}">
                <a16:creationId xmlns:a16="http://schemas.microsoft.com/office/drawing/2014/main" id="{559FE6BA-F91A-C844-87C6-6E6D847C3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353" y="3301309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A5A33CD-5749-B24F-AB52-0BDD4009507F}"/>
              </a:ext>
            </a:extLst>
          </p:cNvPr>
          <p:cNvCxnSpPr/>
          <p:nvPr/>
        </p:nvCxnSpPr>
        <p:spPr>
          <a:xfrm>
            <a:off x="2777067" y="1111956"/>
            <a:ext cx="0" cy="920044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0670494-5DDF-D74F-8FC4-1AE19D522B4C}"/>
              </a:ext>
            </a:extLst>
          </p:cNvPr>
          <p:cNvCxnSpPr/>
          <p:nvPr/>
        </p:nvCxnSpPr>
        <p:spPr>
          <a:xfrm>
            <a:off x="4701823" y="1128890"/>
            <a:ext cx="0" cy="920044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8" name="Picture 17" descr="Screen Shot 2016-05-10 at 9.53.50 AM.jpg">
            <a:extLst>
              <a:ext uri="{FF2B5EF4-FFF2-40B4-BE49-F238E27FC236}">
                <a16:creationId xmlns:a16="http://schemas.microsoft.com/office/drawing/2014/main" id="{2D903150-76E1-D543-97A3-8CA4DFAC37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835642" y="1133845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17" descr="Screen Shot 2016-05-10 at 9.53.50 AM.jpg">
            <a:extLst>
              <a:ext uri="{FF2B5EF4-FFF2-40B4-BE49-F238E27FC236}">
                <a16:creationId xmlns:a16="http://schemas.microsoft.com/office/drawing/2014/main" id="{23B989B3-606A-F848-9DAA-28E984F3BB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06575" y="1133845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17" descr="Screen Shot 2016-05-10 at 9.53.50 AM.jpg">
            <a:extLst>
              <a:ext uri="{FF2B5EF4-FFF2-40B4-BE49-F238E27FC236}">
                <a16:creationId xmlns:a16="http://schemas.microsoft.com/office/drawing/2014/main" id="{2F807F02-12F1-D640-9F7B-524A95C62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66220" y="1133844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17" descr="Screen Shot 2016-05-10 at 9.53.50 AM.jpg">
            <a:extLst>
              <a:ext uri="{FF2B5EF4-FFF2-40B4-BE49-F238E27FC236}">
                <a16:creationId xmlns:a16="http://schemas.microsoft.com/office/drawing/2014/main" id="{58416DE1-5FE5-DC49-B69A-ACB12E24A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637153" y="1139490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17" descr="Screen Shot 2016-05-10 at 9.53.50 AM.jpg">
            <a:extLst>
              <a:ext uri="{FF2B5EF4-FFF2-40B4-BE49-F238E27FC236}">
                <a16:creationId xmlns:a16="http://schemas.microsoft.com/office/drawing/2014/main" id="{AEB6E736-B9F6-894A-8732-41DA57DAF3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08085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17" descr="Screen Shot 2016-05-10 at 9.53.50 AM.jpg">
            <a:extLst>
              <a:ext uri="{FF2B5EF4-FFF2-40B4-BE49-F238E27FC236}">
                <a16:creationId xmlns:a16="http://schemas.microsoft.com/office/drawing/2014/main" id="{01E3B931-9CEF-274E-A908-1EE069F795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449953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Picture 17" descr="Screen Shot 2016-05-10 at 9.53.50 AM.jpg">
            <a:extLst>
              <a:ext uri="{FF2B5EF4-FFF2-40B4-BE49-F238E27FC236}">
                <a16:creationId xmlns:a16="http://schemas.microsoft.com/office/drawing/2014/main" id="{FC9DEFF6-4288-6E45-8D2D-2AD7979D3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79018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17" descr="Screen Shot 2016-05-10 at 9.53.50 AM.jpg">
            <a:extLst>
              <a:ext uri="{FF2B5EF4-FFF2-40B4-BE49-F238E27FC236}">
                <a16:creationId xmlns:a16="http://schemas.microsoft.com/office/drawing/2014/main" id="{7B9B395E-5C64-B448-AD75-8B3489C95E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771687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Picture 17" descr="Screen Shot 2016-05-10 at 9.53.50 AM.jpg">
            <a:extLst>
              <a:ext uri="{FF2B5EF4-FFF2-40B4-BE49-F238E27FC236}">
                <a16:creationId xmlns:a16="http://schemas.microsoft.com/office/drawing/2014/main" id="{37D2E515-480D-6248-9E6E-37FE7C93A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042620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" name="Picture 17" descr="Screen Shot 2016-05-10 at 9.53.50 AM.jpg">
            <a:extLst>
              <a:ext uri="{FF2B5EF4-FFF2-40B4-BE49-F238E27FC236}">
                <a16:creationId xmlns:a16="http://schemas.microsoft.com/office/drawing/2014/main" id="{7D3196AB-96CC-8D4F-BD99-CD4481895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302265" y="1139488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" name="Picture 17" descr="Screen Shot 2016-05-10 at 9.53.50 AM.jpg">
            <a:extLst>
              <a:ext uri="{FF2B5EF4-FFF2-40B4-BE49-F238E27FC236}">
                <a16:creationId xmlns:a16="http://schemas.microsoft.com/office/drawing/2014/main" id="{64007229-5F46-7548-BC87-B5B40B915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73198" y="1145134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" name="Picture 17" descr="Screen Shot 2016-05-10 at 9.53.50 AM.jpg">
            <a:extLst>
              <a:ext uri="{FF2B5EF4-FFF2-40B4-BE49-F238E27FC236}">
                <a16:creationId xmlns:a16="http://schemas.microsoft.com/office/drawing/2014/main" id="{30F09087-E984-DF49-A90C-072255524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44130" y="1145133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Picture 17" descr="Screen Shot 2016-05-10 at 9.53.50 AM.jpg">
            <a:extLst>
              <a:ext uri="{FF2B5EF4-FFF2-40B4-BE49-F238E27FC236}">
                <a16:creationId xmlns:a16="http://schemas.microsoft.com/office/drawing/2014/main" id="{98BABE15-7638-C048-9C06-DC4175D0B6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85998" y="1145133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Picture 17" descr="Screen Shot 2016-05-10 at 9.53.50 AM.jpg">
            <a:extLst>
              <a:ext uri="{FF2B5EF4-FFF2-40B4-BE49-F238E27FC236}">
                <a16:creationId xmlns:a16="http://schemas.microsoft.com/office/drawing/2014/main" id="{F567A071-A7C6-BF4D-9EAD-A5850E7AFE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15063" y="1150777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" name="Picture 17" descr="Screen Shot 2016-05-10 at 9.53.50 AM.jpg">
            <a:extLst>
              <a:ext uri="{FF2B5EF4-FFF2-40B4-BE49-F238E27FC236}">
                <a16:creationId xmlns:a16="http://schemas.microsoft.com/office/drawing/2014/main" id="{465FC41D-5F02-B54B-A541-D1CA7681F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22220" y="1139488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" name="Picture 17" descr="Screen Shot 2016-05-10 at 9.53.50 AM.jpg">
            <a:extLst>
              <a:ext uri="{FF2B5EF4-FFF2-40B4-BE49-F238E27FC236}">
                <a16:creationId xmlns:a16="http://schemas.microsoft.com/office/drawing/2014/main" id="{5D8424E5-FB8F-2B43-8227-251A1CDDC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651285" y="1145132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" name="Picture 17" descr="Screen Shot 2016-05-10 at 9.53.50 AM.jpg">
            <a:extLst>
              <a:ext uri="{FF2B5EF4-FFF2-40B4-BE49-F238E27FC236}">
                <a16:creationId xmlns:a16="http://schemas.microsoft.com/office/drawing/2014/main" id="{E3D47F45-164F-964B-BBFA-A19F0E2627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19646" y="116771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" name="Picture 17" descr="Screen Shot 2016-05-10 at 9.53.50 AM.jpg">
            <a:extLst>
              <a:ext uri="{FF2B5EF4-FFF2-40B4-BE49-F238E27FC236}">
                <a16:creationId xmlns:a16="http://schemas.microsoft.com/office/drawing/2014/main" id="{DDCB9D30-471D-254A-B44C-8715A12789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05912" y="116206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6" name="Picture 17" descr="Screen Shot 2016-05-10 at 9.53.50 AM.jpg">
            <a:extLst>
              <a:ext uri="{FF2B5EF4-FFF2-40B4-BE49-F238E27FC236}">
                <a16:creationId xmlns:a16="http://schemas.microsoft.com/office/drawing/2014/main" id="{1FC4B401-A1BD-6A41-9FB6-E38BA96D3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03465" y="11620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" name="Picture 17" descr="Screen Shot 2016-05-10 at 9.53.50 AM.jpg">
            <a:extLst>
              <a:ext uri="{FF2B5EF4-FFF2-40B4-BE49-F238E27FC236}">
                <a16:creationId xmlns:a16="http://schemas.microsoft.com/office/drawing/2014/main" id="{6EBE2BE1-73A2-F245-8312-C6D72D981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98579" y="11620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" name="Picture 17" descr="Screen Shot 2016-05-10 at 9.53.50 AM.jpg">
            <a:extLst>
              <a:ext uri="{FF2B5EF4-FFF2-40B4-BE49-F238E27FC236}">
                <a16:creationId xmlns:a16="http://schemas.microsoft.com/office/drawing/2014/main" id="{DDBED997-5528-634F-AD2D-261456AE9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01023" y="1162067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Picture 17" descr="Screen Shot 2016-05-10 at 9.53.50 AM.jpg">
            <a:extLst>
              <a:ext uri="{FF2B5EF4-FFF2-40B4-BE49-F238E27FC236}">
                <a16:creationId xmlns:a16="http://schemas.microsoft.com/office/drawing/2014/main" id="{CAB8BE8F-5559-AB40-8F35-79912E209D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23689" y="1365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" name="Picture 17" descr="Screen Shot 2016-05-10 at 9.53.50 AM.jpg">
            <a:extLst>
              <a:ext uri="{FF2B5EF4-FFF2-40B4-BE49-F238E27FC236}">
                <a16:creationId xmlns:a16="http://schemas.microsoft.com/office/drawing/2014/main" id="{7DCE3D68-790D-8C4F-B580-16869F5314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926890" y="1365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Picture 17" descr="Screen Shot 2016-05-10 at 9.53.50 AM.jpg">
            <a:extLst>
              <a:ext uri="{FF2B5EF4-FFF2-40B4-BE49-F238E27FC236}">
                <a16:creationId xmlns:a16="http://schemas.microsoft.com/office/drawing/2014/main" id="{CFDA75E8-5001-4C49-8FD1-0F7DB5F24A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18802" y="1365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02E8EAA6-9F7A-C645-B783-957DFED877BF}"/>
              </a:ext>
            </a:extLst>
          </p:cNvPr>
          <p:cNvSpPr/>
          <p:nvPr/>
        </p:nvSpPr>
        <p:spPr>
          <a:xfrm>
            <a:off x="2410178" y="1930400"/>
            <a:ext cx="158044" cy="101600"/>
          </a:xfrm>
          <a:prstGeom prst="rect">
            <a:avLst/>
          </a:prstGeom>
          <a:pattFill prst="lgCheck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A68A062A-E88A-4C47-BB88-6D614834C300}"/>
              </a:ext>
            </a:extLst>
          </p:cNvPr>
          <p:cNvSpPr/>
          <p:nvPr/>
        </p:nvSpPr>
        <p:spPr>
          <a:xfrm>
            <a:off x="3810000" y="1919111"/>
            <a:ext cx="158044" cy="101600"/>
          </a:xfrm>
          <a:prstGeom prst="rect">
            <a:avLst/>
          </a:prstGeom>
          <a:pattFill prst="lgCheck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3DF902A0-2713-5F42-A3F4-E45766567704}"/>
              </a:ext>
            </a:extLst>
          </p:cNvPr>
          <p:cNvSpPr txBox="1"/>
          <p:nvPr/>
        </p:nvSpPr>
        <p:spPr>
          <a:xfrm>
            <a:off x="3471116" y="1690455"/>
            <a:ext cx="8119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00"/>
                </a:solidFill>
              </a:rPr>
              <a:t>Fuel Truck 2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01D4251C-D92D-BF40-A982-B8BAB8401BCE}"/>
              </a:ext>
            </a:extLst>
          </p:cNvPr>
          <p:cNvSpPr txBox="1"/>
          <p:nvPr/>
        </p:nvSpPr>
        <p:spPr>
          <a:xfrm>
            <a:off x="2106188" y="1671825"/>
            <a:ext cx="8119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00"/>
                </a:solidFill>
              </a:rPr>
              <a:t>Fuel Truck 1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4AA0F392-5FD2-D441-BD25-0DD93EFA3F6C}"/>
              </a:ext>
            </a:extLst>
          </p:cNvPr>
          <p:cNvSpPr txBox="1"/>
          <p:nvPr/>
        </p:nvSpPr>
        <p:spPr>
          <a:xfrm>
            <a:off x="3292644" y="2582774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5D499A83-74DF-834A-802D-474AC807BDCC}"/>
              </a:ext>
            </a:extLst>
          </p:cNvPr>
          <p:cNvSpPr txBox="1"/>
          <p:nvPr/>
        </p:nvSpPr>
        <p:spPr>
          <a:xfrm>
            <a:off x="3288633" y="2891585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D7EE8090-295F-D64D-A232-F82BC8314530}"/>
              </a:ext>
            </a:extLst>
          </p:cNvPr>
          <p:cNvSpPr txBox="1"/>
          <p:nvPr/>
        </p:nvSpPr>
        <p:spPr>
          <a:xfrm>
            <a:off x="3284623" y="317633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E1303E74-57AB-4642-9AB8-629AED64DEE2}"/>
              </a:ext>
            </a:extLst>
          </p:cNvPr>
          <p:cNvSpPr txBox="1"/>
          <p:nvPr/>
        </p:nvSpPr>
        <p:spPr>
          <a:xfrm>
            <a:off x="3292644" y="3497174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4C70D0F4-9239-7048-9763-1FD0D3ED53A8}"/>
              </a:ext>
            </a:extLst>
          </p:cNvPr>
          <p:cNvSpPr txBox="1"/>
          <p:nvPr/>
        </p:nvSpPr>
        <p:spPr>
          <a:xfrm>
            <a:off x="3553325" y="259079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23F66BE0-FE98-8E41-9C85-AB89672D507F}"/>
              </a:ext>
            </a:extLst>
          </p:cNvPr>
          <p:cNvSpPr txBox="1"/>
          <p:nvPr/>
        </p:nvSpPr>
        <p:spPr>
          <a:xfrm>
            <a:off x="3549314" y="2899601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6E596E54-A3FD-DD4B-9248-45D26DD2A517}"/>
              </a:ext>
            </a:extLst>
          </p:cNvPr>
          <p:cNvSpPr txBox="1"/>
          <p:nvPr/>
        </p:nvSpPr>
        <p:spPr>
          <a:xfrm>
            <a:off x="3545304" y="318434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8E24FB09-A6F1-814A-82D7-7D9A9735EE14}"/>
              </a:ext>
            </a:extLst>
          </p:cNvPr>
          <p:cNvSpPr txBox="1"/>
          <p:nvPr/>
        </p:nvSpPr>
        <p:spPr>
          <a:xfrm>
            <a:off x="3553325" y="350519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3FF15DE8-EB2B-F241-B5CA-C7D3BB1421DB}"/>
              </a:ext>
            </a:extLst>
          </p:cNvPr>
          <p:cNvSpPr txBox="1"/>
          <p:nvPr/>
        </p:nvSpPr>
        <p:spPr>
          <a:xfrm>
            <a:off x="4162923" y="257474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27508281-3A57-7F46-8C36-FF3F666CDAA7}"/>
              </a:ext>
            </a:extLst>
          </p:cNvPr>
          <p:cNvSpPr txBox="1"/>
          <p:nvPr/>
        </p:nvSpPr>
        <p:spPr>
          <a:xfrm>
            <a:off x="4158912" y="2883553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E34BEFE3-70AF-8848-97B8-2CF95411F77F}"/>
              </a:ext>
            </a:extLst>
          </p:cNvPr>
          <p:cNvSpPr txBox="1"/>
          <p:nvPr/>
        </p:nvSpPr>
        <p:spPr>
          <a:xfrm>
            <a:off x="4154902" y="316830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5A103C5C-B10F-FF45-9B50-6074BA2D967E}"/>
              </a:ext>
            </a:extLst>
          </p:cNvPr>
          <p:cNvSpPr txBox="1"/>
          <p:nvPr/>
        </p:nvSpPr>
        <p:spPr>
          <a:xfrm>
            <a:off x="4162923" y="348914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6336B980-C4BD-0643-80EE-B80EF40BFE7B}"/>
              </a:ext>
            </a:extLst>
          </p:cNvPr>
          <p:cNvSpPr txBox="1"/>
          <p:nvPr/>
        </p:nvSpPr>
        <p:spPr>
          <a:xfrm>
            <a:off x="4435639" y="258276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74C654EB-0D6D-CA4B-8778-2D3697337D9B}"/>
              </a:ext>
            </a:extLst>
          </p:cNvPr>
          <p:cNvSpPr txBox="1"/>
          <p:nvPr/>
        </p:nvSpPr>
        <p:spPr>
          <a:xfrm>
            <a:off x="4431628" y="2867509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763F7ED9-5367-7B40-B835-1426711900D9}"/>
              </a:ext>
            </a:extLst>
          </p:cNvPr>
          <p:cNvSpPr txBox="1"/>
          <p:nvPr/>
        </p:nvSpPr>
        <p:spPr>
          <a:xfrm>
            <a:off x="4439649" y="316428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CA146867-E82C-DA45-9B26-0D236CCDE8F5}"/>
              </a:ext>
            </a:extLst>
          </p:cNvPr>
          <p:cNvSpPr txBox="1"/>
          <p:nvPr/>
        </p:nvSpPr>
        <p:spPr>
          <a:xfrm>
            <a:off x="4423607" y="349716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F421A6B5-471E-B244-ADDD-0C8B07975DF8}"/>
              </a:ext>
            </a:extLst>
          </p:cNvPr>
          <p:cNvSpPr txBox="1"/>
          <p:nvPr/>
        </p:nvSpPr>
        <p:spPr>
          <a:xfrm>
            <a:off x="5045241" y="262485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87" name="TextBox 186">
            <a:extLst>
              <a:ext uri="{FF2B5EF4-FFF2-40B4-BE49-F238E27FC236}">
                <a16:creationId xmlns:a16="http://schemas.microsoft.com/office/drawing/2014/main" id="{3BB8DF90-A6BC-9747-8238-33241D7F4ABC}"/>
              </a:ext>
            </a:extLst>
          </p:cNvPr>
          <p:cNvSpPr txBox="1"/>
          <p:nvPr/>
        </p:nvSpPr>
        <p:spPr>
          <a:xfrm>
            <a:off x="5041230" y="290960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4AD1E2B7-6D02-EE4D-8A77-722AA6399323}"/>
              </a:ext>
            </a:extLst>
          </p:cNvPr>
          <p:cNvSpPr txBox="1"/>
          <p:nvPr/>
        </p:nvSpPr>
        <p:spPr>
          <a:xfrm>
            <a:off x="5049251" y="3206380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5E92ABFE-AFE5-234B-A3D5-38382FF3D32C}"/>
              </a:ext>
            </a:extLst>
          </p:cNvPr>
          <p:cNvSpPr txBox="1"/>
          <p:nvPr/>
        </p:nvSpPr>
        <p:spPr>
          <a:xfrm>
            <a:off x="5033209" y="353925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A8B9F260-E7FB-4041-8116-3DE30090DC39}"/>
              </a:ext>
            </a:extLst>
          </p:cNvPr>
          <p:cNvSpPr txBox="1"/>
          <p:nvPr/>
        </p:nvSpPr>
        <p:spPr>
          <a:xfrm>
            <a:off x="5305926" y="263489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469242B2-EB43-764C-A77E-30E9B5029A40}"/>
              </a:ext>
            </a:extLst>
          </p:cNvPr>
          <p:cNvSpPr txBox="1"/>
          <p:nvPr/>
        </p:nvSpPr>
        <p:spPr>
          <a:xfrm>
            <a:off x="5301915" y="291964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6C70456C-A892-A849-BA87-85DB1A6FF66C}"/>
              </a:ext>
            </a:extLst>
          </p:cNvPr>
          <p:cNvSpPr txBox="1"/>
          <p:nvPr/>
        </p:nvSpPr>
        <p:spPr>
          <a:xfrm>
            <a:off x="5309936" y="3202368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5ECBC47E-D5FC-2B4C-9405-2FB40DB3F8EC}"/>
              </a:ext>
            </a:extLst>
          </p:cNvPr>
          <p:cNvSpPr txBox="1"/>
          <p:nvPr/>
        </p:nvSpPr>
        <p:spPr>
          <a:xfrm>
            <a:off x="5293894" y="354727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BED0CCFD-402D-4941-B510-8AEC2D6C42CE}"/>
              </a:ext>
            </a:extLst>
          </p:cNvPr>
          <p:cNvSpPr txBox="1"/>
          <p:nvPr/>
        </p:nvSpPr>
        <p:spPr>
          <a:xfrm>
            <a:off x="5931572" y="2632870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E0CC813-4412-B14A-B943-F1908123A4AA}"/>
              </a:ext>
            </a:extLst>
          </p:cNvPr>
          <p:cNvSpPr txBox="1"/>
          <p:nvPr/>
        </p:nvSpPr>
        <p:spPr>
          <a:xfrm>
            <a:off x="5927561" y="2917617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D3BA2ABF-805A-A14A-A141-605CA69B0A9D}"/>
              </a:ext>
            </a:extLst>
          </p:cNvPr>
          <p:cNvSpPr txBox="1"/>
          <p:nvPr/>
        </p:nvSpPr>
        <p:spPr>
          <a:xfrm>
            <a:off x="5935582" y="3214396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1D5B6C07-7396-3B49-BD63-5F1BC854E6D6}"/>
              </a:ext>
            </a:extLst>
          </p:cNvPr>
          <p:cNvSpPr txBox="1"/>
          <p:nvPr/>
        </p:nvSpPr>
        <p:spPr>
          <a:xfrm>
            <a:off x="5919540" y="3547270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219B1EA5-9E7E-814A-8721-AEA926366810}"/>
              </a:ext>
            </a:extLst>
          </p:cNvPr>
          <p:cNvSpPr txBox="1"/>
          <p:nvPr/>
        </p:nvSpPr>
        <p:spPr>
          <a:xfrm>
            <a:off x="6192257" y="2642910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C95B055F-2036-AD43-8B72-4157E01B42D0}"/>
              </a:ext>
            </a:extLst>
          </p:cNvPr>
          <p:cNvSpPr txBox="1"/>
          <p:nvPr/>
        </p:nvSpPr>
        <p:spPr>
          <a:xfrm>
            <a:off x="6188246" y="2927657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C381F2E1-1038-8947-A137-C8FDF386CF89}"/>
              </a:ext>
            </a:extLst>
          </p:cNvPr>
          <p:cNvSpPr txBox="1"/>
          <p:nvPr/>
        </p:nvSpPr>
        <p:spPr>
          <a:xfrm>
            <a:off x="6196267" y="321038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B964C677-8D7A-814A-A12A-277D47913A07}"/>
              </a:ext>
            </a:extLst>
          </p:cNvPr>
          <p:cNvSpPr txBox="1"/>
          <p:nvPr/>
        </p:nvSpPr>
        <p:spPr>
          <a:xfrm>
            <a:off x="6180225" y="3555290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51E19127-500B-8747-A012-81CD49EFBAE3}"/>
              </a:ext>
            </a:extLst>
          </p:cNvPr>
          <p:cNvSpPr txBox="1"/>
          <p:nvPr/>
        </p:nvSpPr>
        <p:spPr>
          <a:xfrm>
            <a:off x="5943814" y="379930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C16F95EC-E13C-E84E-AD31-C7F18303A132}"/>
              </a:ext>
            </a:extLst>
          </p:cNvPr>
          <p:cNvSpPr txBox="1"/>
          <p:nvPr/>
        </p:nvSpPr>
        <p:spPr>
          <a:xfrm>
            <a:off x="6225306" y="3801095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C44017DE-24A9-C44D-8D80-F02F2A5F728B}"/>
              </a:ext>
            </a:extLst>
          </p:cNvPr>
          <p:cNvSpPr txBox="1"/>
          <p:nvPr/>
        </p:nvSpPr>
        <p:spPr>
          <a:xfrm>
            <a:off x="6851043" y="3792130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207" name="TextBox 206">
            <a:extLst>
              <a:ext uri="{FF2B5EF4-FFF2-40B4-BE49-F238E27FC236}">
                <a16:creationId xmlns:a16="http://schemas.microsoft.com/office/drawing/2014/main" id="{B344FB97-7751-1647-A79A-C8C20C1D4120}"/>
              </a:ext>
            </a:extLst>
          </p:cNvPr>
          <p:cNvSpPr txBox="1"/>
          <p:nvPr/>
        </p:nvSpPr>
        <p:spPr>
          <a:xfrm>
            <a:off x="7132535" y="3793924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208" name="TextBox 207">
            <a:extLst>
              <a:ext uri="{FF2B5EF4-FFF2-40B4-BE49-F238E27FC236}">
                <a16:creationId xmlns:a16="http://schemas.microsoft.com/office/drawing/2014/main" id="{756DC642-C31C-BF4E-8347-9D77E7332CB2}"/>
              </a:ext>
            </a:extLst>
          </p:cNvPr>
          <p:cNvSpPr txBox="1"/>
          <p:nvPr/>
        </p:nvSpPr>
        <p:spPr>
          <a:xfrm>
            <a:off x="7715240" y="3806475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209" name="TextBox 208">
            <a:extLst>
              <a:ext uri="{FF2B5EF4-FFF2-40B4-BE49-F238E27FC236}">
                <a16:creationId xmlns:a16="http://schemas.microsoft.com/office/drawing/2014/main" id="{AC0D4D2D-1CE3-244D-B69E-D25FAF3A7CCE}"/>
              </a:ext>
            </a:extLst>
          </p:cNvPr>
          <p:cNvSpPr txBox="1"/>
          <p:nvPr/>
        </p:nvSpPr>
        <p:spPr>
          <a:xfrm>
            <a:off x="8007490" y="3797510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541F4608-F06C-E448-9630-85B96868B119}"/>
              </a:ext>
            </a:extLst>
          </p:cNvPr>
          <p:cNvSpPr txBox="1"/>
          <p:nvPr/>
        </p:nvSpPr>
        <p:spPr>
          <a:xfrm>
            <a:off x="8882446" y="3790337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6B0F87F9-8D74-EC45-AE80-5554E42A4BA9}"/>
              </a:ext>
            </a:extLst>
          </p:cNvPr>
          <p:cNvSpPr txBox="1"/>
          <p:nvPr/>
        </p:nvSpPr>
        <p:spPr>
          <a:xfrm>
            <a:off x="7968920" y="2614836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0662F84B-6E13-8F4A-95F6-ED7F8ACF4735}"/>
              </a:ext>
            </a:extLst>
          </p:cNvPr>
          <p:cNvSpPr txBox="1"/>
          <p:nvPr/>
        </p:nvSpPr>
        <p:spPr>
          <a:xfrm>
            <a:off x="7965959" y="2899601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1F38C073-2D47-E449-9986-982DD6B3C4AF}"/>
              </a:ext>
            </a:extLst>
          </p:cNvPr>
          <p:cNvSpPr txBox="1"/>
          <p:nvPr/>
        </p:nvSpPr>
        <p:spPr>
          <a:xfrm>
            <a:off x="7710272" y="2906435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1EA833CD-E095-D64E-9ADD-CBF4E06A667C}"/>
              </a:ext>
            </a:extLst>
          </p:cNvPr>
          <p:cNvSpPr txBox="1"/>
          <p:nvPr/>
        </p:nvSpPr>
        <p:spPr>
          <a:xfrm>
            <a:off x="7693041" y="3228624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FFBA633F-1CC4-494E-BED2-7262CE81B091}"/>
              </a:ext>
            </a:extLst>
          </p:cNvPr>
          <p:cNvSpPr txBox="1"/>
          <p:nvPr/>
        </p:nvSpPr>
        <p:spPr>
          <a:xfrm>
            <a:off x="7968888" y="3228624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DF482528-E166-9841-B28E-BF6FCFE2E3A5}"/>
              </a:ext>
            </a:extLst>
          </p:cNvPr>
          <p:cNvSpPr txBox="1"/>
          <p:nvPr/>
        </p:nvSpPr>
        <p:spPr>
          <a:xfrm>
            <a:off x="7966571" y="3521813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296C6C2E-1836-7846-A32B-43BF9FA1AA08}"/>
              </a:ext>
            </a:extLst>
          </p:cNvPr>
          <p:cNvSpPr txBox="1"/>
          <p:nvPr/>
        </p:nvSpPr>
        <p:spPr>
          <a:xfrm>
            <a:off x="7704292" y="3529236"/>
            <a:ext cx="392962" cy="247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127E3EF6-EB51-DD40-9AF6-C672EB7740D0}"/>
              </a:ext>
            </a:extLst>
          </p:cNvPr>
          <p:cNvSpPr txBox="1"/>
          <p:nvPr/>
        </p:nvSpPr>
        <p:spPr>
          <a:xfrm>
            <a:off x="7700553" y="2613552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cxnSp>
        <p:nvCxnSpPr>
          <p:cNvPr id="170" name="Straight Arrow Connector 169">
            <a:extLst>
              <a:ext uri="{FF2B5EF4-FFF2-40B4-BE49-F238E27FC236}">
                <a16:creationId xmlns:a16="http://schemas.microsoft.com/office/drawing/2014/main" id="{16E3B7A3-110C-2E4D-B06C-0256DBAE3E59}"/>
              </a:ext>
            </a:extLst>
          </p:cNvPr>
          <p:cNvCxnSpPr/>
          <p:nvPr/>
        </p:nvCxnSpPr>
        <p:spPr>
          <a:xfrm flipH="1">
            <a:off x="1847654" y="810705"/>
            <a:ext cx="10124387" cy="0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7D40B508-0E29-7A42-9347-CC0ABA892091}"/>
              </a:ext>
            </a:extLst>
          </p:cNvPr>
          <p:cNvCxnSpPr>
            <a:cxnSpLocks/>
          </p:cNvCxnSpPr>
          <p:nvPr/>
        </p:nvCxnSpPr>
        <p:spPr>
          <a:xfrm flipH="1">
            <a:off x="1225485" y="150829"/>
            <a:ext cx="1570" cy="622169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Oval 171">
            <a:extLst>
              <a:ext uri="{FF2B5EF4-FFF2-40B4-BE49-F238E27FC236}">
                <a16:creationId xmlns:a16="http://schemas.microsoft.com/office/drawing/2014/main" id="{28A65FB3-9F2E-CF4A-99C3-A75DB4DDBCF7}"/>
              </a:ext>
            </a:extLst>
          </p:cNvPr>
          <p:cNvSpPr/>
          <p:nvPr/>
        </p:nvSpPr>
        <p:spPr>
          <a:xfrm>
            <a:off x="1046375" y="1074655"/>
            <a:ext cx="103694" cy="10369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>
            <a:extLst>
              <a:ext uri="{FF2B5EF4-FFF2-40B4-BE49-F238E27FC236}">
                <a16:creationId xmlns:a16="http://schemas.microsoft.com/office/drawing/2014/main" id="{E59FAD93-1554-1544-A662-9C0CD1B8BDD0}"/>
              </a:ext>
            </a:extLst>
          </p:cNvPr>
          <p:cNvSpPr/>
          <p:nvPr/>
        </p:nvSpPr>
        <p:spPr>
          <a:xfrm>
            <a:off x="1085653" y="1915212"/>
            <a:ext cx="103694" cy="10369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Oval 173">
            <a:extLst>
              <a:ext uri="{FF2B5EF4-FFF2-40B4-BE49-F238E27FC236}">
                <a16:creationId xmlns:a16="http://schemas.microsoft.com/office/drawing/2014/main" id="{0E822BEA-AF7F-EE40-9A85-6FEB3C560ED9}"/>
              </a:ext>
            </a:extLst>
          </p:cNvPr>
          <p:cNvSpPr/>
          <p:nvPr/>
        </p:nvSpPr>
        <p:spPr>
          <a:xfrm>
            <a:off x="2161881" y="1926210"/>
            <a:ext cx="103694" cy="10369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5" name="Curved Connector 174">
            <a:extLst>
              <a:ext uri="{FF2B5EF4-FFF2-40B4-BE49-F238E27FC236}">
                <a16:creationId xmlns:a16="http://schemas.microsoft.com/office/drawing/2014/main" id="{25AB6758-AC94-5A45-A8BB-4859FE6036DE}"/>
              </a:ext>
            </a:extLst>
          </p:cNvPr>
          <p:cNvCxnSpPr>
            <a:cxnSpLocks/>
          </p:cNvCxnSpPr>
          <p:nvPr/>
        </p:nvCxnSpPr>
        <p:spPr>
          <a:xfrm rot="10800000" flipV="1">
            <a:off x="1244338" y="810704"/>
            <a:ext cx="537328" cy="292231"/>
          </a:xfrm>
          <a:prstGeom prst="curvedConnector3">
            <a:avLst>
              <a:gd name="adj1" fmla="val 100877"/>
            </a:avLst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6" name="Picture 17" descr="Screen Shot 2016-05-10 at 9.53.50 AM.jpg">
            <a:extLst>
              <a:ext uri="{FF2B5EF4-FFF2-40B4-BE49-F238E27FC236}">
                <a16:creationId xmlns:a16="http://schemas.microsoft.com/office/drawing/2014/main" id="{D8FBA264-0C32-D046-BDEE-56437F188F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952" y="1854589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" name="Picture 17" descr="Screen Shot 2016-05-10 at 9.53.50 AM.jpg">
            <a:extLst>
              <a:ext uri="{FF2B5EF4-FFF2-40B4-BE49-F238E27FC236}">
                <a16:creationId xmlns:a16="http://schemas.microsoft.com/office/drawing/2014/main" id="{7E20EA0A-7269-4541-B8FE-8E6CB5D64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94" y="1658197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8" name="Picture 17" descr="Screen Shot 2016-05-10 at 9.53.50 AM.jpg">
            <a:extLst>
              <a:ext uri="{FF2B5EF4-FFF2-40B4-BE49-F238E27FC236}">
                <a16:creationId xmlns:a16="http://schemas.microsoft.com/office/drawing/2014/main" id="{4374F6EE-59AC-2643-9F80-3ED8DD324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290" y="185773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" name="Picture 17" descr="Screen Shot 2016-05-10 at 9.53.50 AM.jpg">
            <a:extLst>
              <a:ext uri="{FF2B5EF4-FFF2-40B4-BE49-F238E27FC236}">
                <a16:creationId xmlns:a16="http://schemas.microsoft.com/office/drawing/2014/main" id="{3B37C08F-A305-A14D-B91E-6C5A6764BF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312" y="1642486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1" name="Picture 17" descr="Screen Shot 2016-05-10 at 9.53.50 AM.jpg">
            <a:extLst>
              <a:ext uri="{FF2B5EF4-FFF2-40B4-BE49-F238E27FC236}">
                <a16:creationId xmlns:a16="http://schemas.microsoft.com/office/drawing/2014/main" id="{5F835F47-8C88-8244-9E00-EF49936BA3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481" y="1860874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3" name="Picture 17" descr="Screen Shot 2016-05-10 at 9.53.50 AM.jpg">
            <a:extLst>
              <a:ext uri="{FF2B5EF4-FFF2-40B4-BE49-F238E27FC236}">
                <a16:creationId xmlns:a16="http://schemas.microsoft.com/office/drawing/2014/main" id="{D5067883-48A0-4C4B-8B05-E2A2CBE433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84959" y="1178998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" name="Picture 17" descr="Screen Shot 2016-05-10 at 9.53.50 AM.jpg">
            <a:extLst>
              <a:ext uri="{FF2B5EF4-FFF2-40B4-BE49-F238E27FC236}">
                <a16:creationId xmlns:a16="http://schemas.microsoft.com/office/drawing/2014/main" id="{653CE0F4-61D0-524D-BC79-E1DB9D9941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86530" y="1359679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6" name="Picture 17" descr="Screen Shot 2016-05-10 at 9.53.50 AM.jpg">
            <a:extLst>
              <a:ext uri="{FF2B5EF4-FFF2-40B4-BE49-F238E27FC236}">
                <a16:creationId xmlns:a16="http://schemas.microsoft.com/office/drawing/2014/main" id="{997ED6CF-F74F-3F41-96DD-FFD2A20E9D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9416">
            <a:off x="1263516" y="1625203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EF89716F-1649-2E47-8C22-6C0546A89670}"/>
              </a:ext>
            </a:extLst>
          </p:cNvPr>
          <p:cNvCxnSpPr>
            <a:cxnSpLocks/>
          </p:cNvCxnSpPr>
          <p:nvPr/>
        </p:nvCxnSpPr>
        <p:spPr>
          <a:xfrm>
            <a:off x="2147039" y="1677971"/>
            <a:ext cx="0" cy="346173"/>
          </a:xfrm>
          <a:prstGeom prst="line">
            <a:avLst/>
          </a:prstGeom>
          <a:ln w="952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>
            <a:extLst>
              <a:ext uri="{FF2B5EF4-FFF2-40B4-BE49-F238E27FC236}">
                <a16:creationId xmlns:a16="http://schemas.microsoft.com/office/drawing/2014/main" id="{E49D3261-E285-BB4F-8584-8D25196E9BCE}"/>
              </a:ext>
            </a:extLst>
          </p:cNvPr>
          <p:cNvSpPr txBox="1"/>
          <p:nvPr/>
        </p:nvSpPr>
        <p:spPr>
          <a:xfrm>
            <a:off x="4298623" y="490192"/>
            <a:ext cx="16180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Sport Taxi from 8</a:t>
            </a:r>
          </a:p>
        </p:txBody>
      </p:sp>
      <p:cxnSp>
        <p:nvCxnSpPr>
          <p:cNvPr id="212" name="Straight Arrow Connector 211">
            <a:extLst>
              <a:ext uri="{FF2B5EF4-FFF2-40B4-BE49-F238E27FC236}">
                <a16:creationId xmlns:a16="http://schemas.microsoft.com/office/drawing/2014/main" id="{F5257E69-5660-584B-AAFC-6075F52D3CD0}"/>
              </a:ext>
            </a:extLst>
          </p:cNvPr>
          <p:cNvCxnSpPr>
            <a:cxnSpLocks/>
          </p:cNvCxnSpPr>
          <p:nvPr/>
        </p:nvCxnSpPr>
        <p:spPr>
          <a:xfrm flipH="1">
            <a:off x="4034672" y="661447"/>
            <a:ext cx="276519" cy="0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>
            <a:extLst>
              <a:ext uri="{FF2B5EF4-FFF2-40B4-BE49-F238E27FC236}">
                <a16:creationId xmlns:a16="http://schemas.microsoft.com/office/drawing/2014/main" id="{CDAF2088-9E7A-3048-BF26-998BFFE8D35F}"/>
              </a:ext>
            </a:extLst>
          </p:cNvPr>
          <p:cNvSpPr txBox="1"/>
          <p:nvPr/>
        </p:nvSpPr>
        <p:spPr>
          <a:xfrm>
            <a:off x="208961" y="1572"/>
            <a:ext cx="1044805" cy="592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Sport Taxi from 26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B822E3A1-88D8-FD44-B6D3-83312D9812D0}"/>
              </a:ext>
            </a:extLst>
          </p:cNvPr>
          <p:cNvSpPr txBox="1"/>
          <p:nvPr/>
        </p:nvSpPr>
        <p:spPr>
          <a:xfrm>
            <a:off x="1002383" y="1992199"/>
            <a:ext cx="1373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00"/>
                </a:solidFill>
              </a:rPr>
              <a:t>Sports Shutdown Here</a:t>
            </a:r>
          </a:p>
        </p:txBody>
      </p:sp>
      <p:cxnSp>
        <p:nvCxnSpPr>
          <p:cNvPr id="222" name="Curved Connector 221">
            <a:extLst>
              <a:ext uri="{FF2B5EF4-FFF2-40B4-BE49-F238E27FC236}">
                <a16:creationId xmlns:a16="http://schemas.microsoft.com/office/drawing/2014/main" id="{AB4DB6B1-0C4A-9446-A04B-316605F05321}"/>
              </a:ext>
            </a:extLst>
          </p:cNvPr>
          <p:cNvCxnSpPr>
            <a:cxnSpLocks/>
          </p:cNvCxnSpPr>
          <p:nvPr/>
        </p:nvCxnSpPr>
        <p:spPr>
          <a:xfrm rot="10800000" flipV="1">
            <a:off x="1894791" y="1932493"/>
            <a:ext cx="782422" cy="367645"/>
          </a:xfrm>
          <a:prstGeom prst="curvedConnector3">
            <a:avLst>
              <a:gd name="adj1" fmla="val -19879"/>
            </a:avLst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urved Connector 222">
            <a:extLst>
              <a:ext uri="{FF2B5EF4-FFF2-40B4-BE49-F238E27FC236}">
                <a16:creationId xmlns:a16="http://schemas.microsoft.com/office/drawing/2014/main" id="{68335C14-8046-BA40-BD3A-51698547046A}"/>
              </a:ext>
            </a:extLst>
          </p:cNvPr>
          <p:cNvCxnSpPr>
            <a:cxnSpLocks/>
          </p:cNvCxnSpPr>
          <p:nvPr/>
        </p:nvCxnSpPr>
        <p:spPr>
          <a:xfrm rot="10800000" flipV="1">
            <a:off x="1376317" y="2290712"/>
            <a:ext cx="405355" cy="311085"/>
          </a:xfrm>
          <a:prstGeom prst="curvedConnector3">
            <a:avLst>
              <a:gd name="adj1" fmla="val 96511"/>
            </a:avLst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urved Connector 223">
            <a:extLst>
              <a:ext uri="{FF2B5EF4-FFF2-40B4-BE49-F238E27FC236}">
                <a16:creationId xmlns:a16="http://schemas.microsoft.com/office/drawing/2014/main" id="{22F52E9B-21B0-EC47-82C2-E90B7A89E166}"/>
              </a:ext>
            </a:extLst>
          </p:cNvPr>
          <p:cNvCxnSpPr>
            <a:cxnSpLocks/>
          </p:cNvCxnSpPr>
          <p:nvPr/>
        </p:nvCxnSpPr>
        <p:spPr>
          <a:xfrm rot="5400000">
            <a:off x="2253011" y="2293854"/>
            <a:ext cx="248237" cy="185390"/>
          </a:xfrm>
          <a:prstGeom prst="curvedConnector3">
            <a:avLst>
              <a:gd name="adj1" fmla="val 634"/>
            </a:avLst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urved Connector 224">
            <a:extLst>
              <a:ext uri="{FF2B5EF4-FFF2-40B4-BE49-F238E27FC236}">
                <a16:creationId xmlns:a16="http://schemas.microsoft.com/office/drawing/2014/main" id="{51FF860D-B4E6-9D46-93A3-54B7B7E53E7B}"/>
              </a:ext>
            </a:extLst>
          </p:cNvPr>
          <p:cNvCxnSpPr>
            <a:cxnSpLocks/>
          </p:cNvCxnSpPr>
          <p:nvPr/>
        </p:nvCxnSpPr>
        <p:spPr>
          <a:xfrm rot="16200000" flipH="1">
            <a:off x="2634794" y="1974919"/>
            <a:ext cx="603313" cy="499616"/>
          </a:xfrm>
          <a:prstGeom prst="curvedConnector3">
            <a:avLst>
              <a:gd name="adj1" fmla="val 3125"/>
            </a:avLst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TextBox 225">
            <a:extLst>
              <a:ext uri="{FF2B5EF4-FFF2-40B4-BE49-F238E27FC236}">
                <a16:creationId xmlns:a16="http://schemas.microsoft.com/office/drawing/2014/main" id="{1F0B42CA-A321-1043-BD5A-9E597B2AE5EA}"/>
              </a:ext>
            </a:extLst>
          </p:cNvPr>
          <p:cNvSpPr txBox="1"/>
          <p:nvPr/>
        </p:nvSpPr>
        <p:spPr>
          <a:xfrm>
            <a:off x="21516" y="516366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BP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1268C845-DF29-AD41-A340-935BB0230D7E}"/>
              </a:ext>
            </a:extLst>
          </p:cNvPr>
          <p:cNvSpPr txBox="1"/>
          <p:nvPr/>
        </p:nvSpPr>
        <p:spPr>
          <a:xfrm>
            <a:off x="44824" y="5843185"/>
            <a:ext cx="333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F1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AA1834E-764C-364F-B3A2-35D6B5869D24}"/>
              </a:ext>
            </a:extLst>
          </p:cNvPr>
          <p:cNvSpPr txBox="1"/>
          <p:nvPr/>
        </p:nvSpPr>
        <p:spPr>
          <a:xfrm>
            <a:off x="7842326" y="43029"/>
            <a:ext cx="4306642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Recovery Plan under Current Ramp Layout (</a:t>
            </a:r>
            <a:r>
              <a:rPr lang="en-US" sz="1100" dirty="0">
                <a:solidFill>
                  <a:srgbClr val="FF0000"/>
                </a:solidFill>
              </a:rPr>
              <a:t>not recommended</a:t>
            </a:r>
            <a:r>
              <a:rPr lang="en-US" sz="1100" dirty="0"/>
              <a:t>)</a:t>
            </a:r>
          </a:p>
          <a:p>
            <a:r>
              <a:rPr lang="en-US" sz="1100" dirty="0"/>
              <a:t>Issues to Resolve: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Narrow Sport Ramp (W-E) makes single file recovery not possible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Sport recovery aircraft in 2 rows reduces safety margin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Fuel Truck 1 at current position limits Sport Recovery space and creates a possible nose-nose gridlock with F1/BP at truck Fuel Truck 1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E245D530-F4E2-E94F-9371-539E63DBD1BD}"/>
              </a:ext>
            </a:extLst>
          </p:cNvPr>
          <p:cNvSpPr txBox="1"/>
          <p:nvPr/>
        </p:nvSpPr>
        <p:spPr>
          <a:xfrm>
            <a:off x="10141818" y="1288054"/>
            <a:ext cx="16180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BP/Formula Tow</a:t>
            </a:r>
          </a:p>
        </p:txBody>
      </p:sp>
      <p:cxnSp>
        <p:nvCxnSpPr>
          <p:cNvPr id="237" name="Straight Arrow Connector 236">
            <a:extLst>
              <a:ext uri="{FF2B5EF4-FFF2-40B4-BE49-F238E27FC236}">
                <a16:creationId xmlns:a16="http://schemas.microsoft.com/office/drawing/2014/main" id="{7019BE4D-DB45-4044-A079-A57235CA6260}"/>
              </a:ext>
            </a:extLst>
          </p:cNvPr>
          <p:cNvCxnSpPr>
            <a:cxnSpLocks/>
          </p:cNvCxnSpPr>
          <p:nvPr/>
        </p:nvCxnSpPr>
        <p:spPr>
          <a:xfrm flipH="1">
            <a:off x="9111727" y="1405518"/>
            <a:ext cx="1031903" cy="799800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Arrow Connector 237">
            <a:extLst>
              <a:ext uri="{FF2B5EF4-FFF2-40B4-BE49-F238E27FC236}">
                <a16:creationId xmlns:a16="http://schemas.microsoft.com/office/drawing/2014/main" id="{74D31B4C-D8C6-5947-A4B0-B50596CA496A}"/>
              </a:ext>
            </a:extLst>
          </p:cNvPr>
          <p:cNvCxnSpPr>
            <a:cxnSpLocks/>
          </p:cNvCxnSpPr>
          <p:nvPr/>
        </p:nvCxnSpPr>
        <p:spPr>
          <a:xfrm flipH="1">
            <a:off x="3377901" y="2181861"/>
            <a:ext cx="5702516" cy="0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>
            <a:extLst>
              <a:ext uri="{FF2B5EF4-FFF2-40B4-BE49-F238E27FC236}">
                <a16:creationId xmlns:a16="http://schemas.microsoft.com/office/drawing/2014/main" id="{C6022600-6A45-B145-B94E-1DEEF5B2A627}"/>
              </a:ext>
            </a:extLst>
          </p:cNvPr>
          <p:cNvSpPr txBox="1"/>
          <p:nvPr/>
        </p:nvSpPr>
        <p:spPr>
          <a:xfrm>
            <a:off x="10201964" y="1552932"/>
            <a:ext cx="1427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00"/>
                </a:solidFill>
              </a:rPr>
              <a:t>BP/F1  Shutdown  here or tow from A2 to here</a:t>
            </a:r>
          </a:p>
        </p:txBody>
      </p:sp>
    </p:spTree>
    <p:extLst>
      <p:ext uri="{BB962C8B-B14F-4D97-AF65-F5344CB8AC3E}">
        <p14:creationId xmlns:p14="http://schemas.microsoft.com/office/powerpoint/2010/main" val="1498392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93CEDC-DDFD-274A-A549-C52084239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65"/>
            <a:ext cx="12192000" cy="684318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A17A423-A3A7-4D49-A709-F4314D5C175D}"/>
              </a:ext>
            </a:extLst>
          </p:cNvPr>
          <p:cNvSpPr/>
          <p:nvPr/>
        </p:nvSpPr>
        <p:spPr>
          <a:xfrm>
            <a:off x="1551398" y="2518475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FB3408-9114-7849-B08B-0CBB351B96F7}"/>
              </a:ext>
            </a:extLst>
          </p:cNvPr>
          <p:cNvSpPr/>
          <p:nvPr/>
        </p:nvSpPr>
        <p:spPr>
          <a:xfrm>
            <a:off x="2432218" y="2523641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090193-E434-3D41-BFA5-BBEF4A3B4E39}"/>
              </a:ext>
            </a:extLst>
          </p:cNvPr>
          <p:cNvSpPr/>
          <p:nvPr/>
        </p:nvSpPr>
        <p:spPr>
          <a:xfrm>
            <a:off x="3313039" y="2536556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54B4050-D5B4-E448-87C0-5DD45A9D3AAB}"/>
              </a:ext>
            </a:extLst>
          </p:cNvPr>
          <p:cNvSpPr/>
          <p:nvPr/>
        </p:nvSpPr>
        <p:spPr>
          <a:xfrm>
            <a:off x="4201608" y="2541722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D23078-F52A-7143-841E-6407216999C5}"/>
              </a:ext>
            </a:extLst>
          </p:cNvPr>
          <p:cNvSpPr/>
          <p:nvPr/>
        </p:nvSpPr>
        <p:spPr>
          <a:xfrm>
            <a:off x="5074679" y="2539139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0E7B84-E49E-1C42-8CE0-9E55F27433B7}"/>
              </a:ext>
            </a:extLst>
          </p:cNvPr>
          <p:cNvSpPr/>
          <p:nvPr/>
        </p:nvSpPr>
        <p:spPr>
          <a:xfrm>
            <a:off x="5963249" y="2544305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C03955E-5D5D-874C-AE4D-DCB76A847411}"/>
              </a:ext>
            </a:extLst>
          </p:cNvPr>
          <p:cNvSpPr/>
          <p:nvPr/>
        </p:nvSpPr>
        <p:spPr>
          <a:xfrm>
            <a:off x="6851818" y="2541723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67DE38-8A2A-6D4C-8E2E-AD1355E094A1}"/>
              </a:ext>
            </a:extLst>
          </p:cNvPr>
          <p:cNvSpPr/>
          <p:nvPr/>
        </p:nvSpPr>
        <p:spPr>
          <a:xfrm>
            <a:off x="7724890" y="2539139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CA2EAB1-1D92-0D46-AACF-D7341FD97394}"/>
              </a:ext>
            </a:extLst>
          </p:cNvPr>
          <p:cNvSpPr/>
          <p:nvPr/>
        </p:nvSpPr>
        <p:spPr>
          <a:xfrm>
            <a:off x="8613459" y="2544306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370675-5AE5-1C4E-9A8A-B2A8A87C262B}"/>
              </a:ext>
            </a:extLst>
          </p:cNvPr>
          <p:cNvSpPr txBox="1"/>
          <p:nvPr/>
        </p:nvSpPr>
        <p:spPr>
          <a:xfrm>
            <a:off x="1604075" y="3773837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82BF7A-7C99-764B-B152-DB02BCAE7989}"/>
              </a:ext>
            </a:extLst>
          </p:cNvPr>
          <p:cNvSpPr txBox="1"/>
          <p:nvPr/>
        </p:nvSpPr>
        <p:spPr>
          <a:xfrm>
            <a:off x="1895960" y="3771254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DFC9DF-030C-A64C-A80C-9921397CA1F4}"/>
              </a:ext>
            </a:extLst>
          </p:cNvPr>
          <p:cNvSpPr txBox="1"/>
          <p:nvPr/>
        </p:nvSpPr>
        <p:spPr>
          <a:xfrm>
            <a:off x="2490061" y="3784169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455A4C-F156-CB44-BA5A-670698DE6B5B}"/>
              </a:ext>
            </a:extLst>
          </p:cNvPr>
          <p:cNvSpPr txBox="1"/>
          <p:nvPr/>
        </p:nvSpPr>
        <p:spPr>
          <a:xfrm>
            <a:off x="2781946" y="3781586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48727EB-86C7-F946-B221-51516FDEC66D}"/>
              </a:ext>
            </a:extLst>
          </p:cNvPr>
          <p:cNvSpPr txBox="1"/>
          <p:nvPr/>
        </p:nvSpPr>
        <p:spPr>
          <a:xfrm>
            <a:off x="3368299" y="3779003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43D19F-114E-9744-89D6-58C1A6E1F3D0}"/>
              </a:ext>
            </a:extLst>
          </p:cNvPr>
          <p:cNvSpPr txBox="1"/>
          <p:nvPr/>
        </p:nvSpPr>
        <p:spPr>
          <a:xfrm>
            <a:off x="3660183" y="3776420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BD91581-A248-2649-B692-F39B6C1EEA30}"/>
              </a:ext>
            </a:extLst>
          </p:cNvPr>
          <p:cNvSpPr txBox="1"/>
          <p:nvPr/>
        </p:nvSpPr>
        <p:spPr>
          <a:xfrm>
            <a:off x="4293031" y="3789336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1E4DCB-A528-464E-88D9-075045F42C54}"/>
              </a:ext>
            </a:extLst>
          </p:cNvPr>
          <p:cNvSpPr txBox="1"/>
          <p:nvPr/>
        </p:nvSpPr>
        <p:spPr>
          <a:xfrm>
            <a:off x="4553919" y="3786752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F344F4-B153-B44F-8E51-9CC61FE1D9CA}"/>
              </a:ext>
            </a:extLst>
          </p:cNvPr>
          <p:cNvSpPr txBox="1"/>
          <p:nvPr/>
        </p:nvSpPr>
        <p:spPr>
          <a:xfrm>
            <a:off x="5155770" y="3791918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88954A-1B66-6343-BBC2-BD160792E05B}"/>
              </a:ext>
            </a:extLst>
          </p:cNvPr>
          <p:cNvSpPr txBox="1"/>
          <p:nvPr/>
        </p:nvSpPr>
        <p:spPr>
          <a:xfrm>
            <a:off x="2975675" y="5145437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B8DCBC-2A72-5C47-84BD-11183402B144}"/>
              </a:ext>
            </a:extLst>
          </p:cNvPr>
          <p:cNvSpPr txBox="1"/>
          <p:nvPr/>
        </p:nvSpPr>
        <p:spPr>
          <a:xfrm>
            <a:off x="5328836" y="378675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8BDB5F5-6066-D64F-8747-355FF6D6AC2D}"/>
              </a:ext>
            </a:extLst>
          </p:cNvPr>
          <p:cNvCxnSpPr>
            <a:cxnSpLocks/>
          </p:cNvCxnSpPr>
          <p:nvPr/>
        </p:nvCxnSpPr>
        <p:spPr>
          <a:xfrm>
            <a:off x="2523554" y="2547777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5F4510-0D58-5449-99DA-5CADD2E2F60B}"/>
              </a:ext>
            </a:extLst>
          </p:cNvPr>
          <p:cNvCxnSpPr>
            <a:cxnSpLocks/>
          </p:cNvCxnSpPr>
          <p:nvPr/>
        </p:nvCxnSpPr>
        <p:spPr>
          <a:xfrm>
            <a:off x="2585120" y="2548785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C3C5AC3-7902-7547-8463-B736B0C9D8F3}"/>
              </a:ext>
            </a:extLst>
          </p:cNvPr>
          <p:cNvCxnSpPr>
            <a:cxnSpLocks/>
          </p:cNvCxnSpPr>
          <p:nvPr/>
        </p:nvCxnSpPr>
        <p:spPr>
          <a:xfrm>
            <a:off x="2646686" y="2549795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1434916-246D-CE47-8FD3-AD370E73D6A8}"/>
              </a:ext>
            </a:extLst>
          </p:cNvPr>
          <p:cNvCxnSpPr>
            <a:cxnSpLocks/>
          </p:cNvCxnSpPr>
          <p:nvPr/>
        </p:nvCxnSpPr>
        <p:spPr>
          <a:xfrm>
            <a:off x="2803122" y="2542731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76262FF-2555-5B46-9BDD-A12393C1778E}"/>
              </a:ext>
            </a:extLst>
          </p:cNvPr>
          <p:cNvCxnSpPr>
            <a:cxnSpLocks/>
          </p:cNvCxnSpPr>
          <p:nvPr/>
        </p:nvCxnSpPr>
        <p:spPr>
          <a:xfrm>
            <a:off x="2864688" y="2543739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5C86074-6C1B-1B4A-997E-DBD48EA29ADA}"/>
              </a:ext>
            </a:extLst>
          </p:cNvPr>
          <p:cNvCxnSpPr>
            <a:cxnSpLocks/>
          </p:cNvCxnSpPr>
          <p:nvPr/>
        </p:nvCxnSpPr>
        <p:spPr>
          <a:xfrm>
            <a:off x="2926254" y="2544749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F7D246-97B0-9A4D-97D7-4041C7102AAC}"/>
              </a:ext>
            </a:extLst>
          </p:cNvPr>
          <p:cNvSpPr/>
          <p:nvPr/>
        </p:nvSpPr>
        <p:spPr>
          <a:xfrm>
            <a:off x="1586575" y="2543776"/>
            <a:ext cx="400269" cy="142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FAA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5C0680F-8E8D-E941-9BDA-209D84C5B56C}"/>
              </a:ext>
            </a:extLst>
          </p:cNvPr>
          <p:cNvSpPr/>
          <p:nvPr/>
        </p:nvSpPr>
        <p:spPr>
          <a:xfrm>
            <a:off x="1840089" y="2696176"/>
            <a:ext cx="299156" cy="142980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>
                <a:solidFill>
                  <a:schemeClr val="tx1"/>
                </a:solidFill>
              </a:rPr>
              <a:t>Seats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218B327-DE46-7348-924B-17421B5F68C7}"/>
              </a:ext>
            </a:extLst>
          </p:cNvPr>
          <p:cNvSpPr/>
          <p:nvPr/>
        </p:nvSpPr>
        <p:spPr>
          <a:xfrm>
            <a:off x="1902181" y="3618086"/>
            <a:ext cx="203198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B910D0-2DD6-3444-AB5F-A25810194F10}"/>
              </a:ext>
            </a:extLst>
          </p:cNvPr>
          <p:cNvSpPr/>
          <p:nvPr/>
        </p:nvSpPr>
        <p:spPr>
          <a:xfrm>
            <a:off x="1902180" y="324555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105CBB6-7198-794E-9BBE-3A32D08509CF}"/>
              </a:ext>
            </a:extLst>
          </p:cNvPr>
          <p:cNvSpPr/>
          <p:nvPr/>
        </p:nvSpPr>
        <p:spPr>
          <a:xfrm>
            <a:off x="1902181" y="2873025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6CCCA7A-D0A6-8B43-B7D0-66536D9272EE}"/>
              </a:ext>
            </a:extLst>
          </p:cNvPr>
          <p:cNvSpPr/>
          <p:nvPr/>
        </p:nvSpPr>
        <p:spPr>
          <a:xfrm>
            <a:off x="1902181" y="305928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61DA548-8F1A-8A44-B998-B1C4A465A9E4}"/>
              </a:ext>
            </a:extLst>
          </p:cNvPr>
          <p:cNvSpPr/>
          <p:nvPr/>
        </p:nvSpPr>
        <p:spPr>
          <a:xfrm>
            <a:off x="1902180" y="343181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3716B89-E11A-A942-9C21-00EF4CDFA67F}"/>
              </a:ext>
            </a:extLst>
          </p:cNvPr>
          <p:cNvSpPr/>
          <p:nvPr/>
        </p:nvSpPr>
        <p:spPr>
          <a:xfrm>
            <a:off x="2788358" y="351084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B2A0A12-45B7-3A42-8BA7-115323198040}"/>
              </a:ext>
            </a:extLst>
          </p:cNvPr>
          <p:cNvSpPr/>
          <p:nvPr/>
        </p:nvSpPr>
        <p:spPr>
          <a:xfrm>
            <a:off x="2506136" y="351084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>
                <a:solidFill>
                  <a:schemeClr val="tx1"/>
                </a:solidFill>
              </a:rPr>
              <a:t>MH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0EE0D83-0EC5-E74F-86F7-BD9B338E081A}"/>
              </a:ext>
            </a:extLst>
          </p:cNvPr>
          <p:cNvSpPr/>
          <p:nvPr/>
        </p:nvSpPr>
        <p:spPr>
          <a:xfrm>
            <a:off x="2783197" y="3695243"/>
            <a:ext cx="219647" cy="109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/>
              <a:t>M7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35E2A11-679B-AE44-BA1A-C6ABDDF83C0B}"/>
              </a:ext>
            </a:extLst>
          </p:cNvPr>
          <p:cNvSpPr/>
          <p:nvPr/>
        </p:nvSpPr>
        <p:spPr>
          <a:xfrm>
            <a:off x="2500975" y="3695243"/>
            <a:ext cx="219647" cy="109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/>
              <a:t>V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B064390-DBB2-584E-9D7C-C727129DE29E}"/>
              </a:ext>
            </a:extLst>
          </p:cNvPr>
          <p:cNvSpPr/>
          <p:nvPr/>
        </p:nvSpPr>
        <p:spPr>
          <a:xfrm>
            <a:off x="524938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595E2A6-14D2-4D49-A834-056A2A953190}"/>
              </a:ext>
            </a:extLst>
          </p:cNvPr>
          <p:cNvSpPr/>
          <p:nvPr/>
        </p:nvSpPr>
        <p:spPr>
          <a:xfrm>
            <a:off x="745071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72B866B-1732-904A-B624-F077D3E216C0}"/>
              </a:ext>
            </a:extLst>
          </p:cNvPr>
          <p:cNvSpPr/>
          <p:nvPr/>
        </p:nvSpPr>
        <p:spPr>
          <a:xfrm>
            <a:off x="965205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20EF714-BBBD-D74E-A83B-F81F6B60C77E}"/>
              </a:ext>
            </a:extLst>
          </p:cNvPr>
          <p:cNvSpPr/>
          <p:nvPr/>
        </p:nvSpPr>
        <p:spPr>
          <a:xfrm>
            <a:off x="513648" y="4402670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1A99BCB-3FDF-CF45-9DCB-16DFBB7C561D}"/>
              </a:ext>
            </a:extLst>
          </p:cNvPr>
          <p:cNvSpPr/>
          <p:nvPr/>
        </p:nvSpPr>
        <p:spPr>
          <a:xfrm>
            <a:off x="733781" y="440266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DFE7AF2-4084-5142-8029-90EC9F448A2D}"/>
              </a:ext>
            </a:extLst>
          </p:cNvPr>
          <p:cNvSpPr/>
          <p:nvPr/>
        </p:nvSpPr>
        <p:spPr>
          <a:xfrm>
            <a:off x="953915" y="440266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CC2F107-4D0C-9646-85F3-DD08017AE9EB}"/>
              </a:ext>
            </a:extLst>
          </p:cNvPr>
          <p:cNvSpPr/>
          <p:nvPr/>
        </p:nvSpPr>
        <p:spPr>
          <a:xfrm>
            <a:off x="1383632" y="5283352"/>
            <a:ext cx="517357" cy="1141511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Open for BP or F1 Parking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762DD4A-72A2-8C43-B54C-D743E5132DCC}"/>
              </a:ext>
            </a:extLst>
          </p:cNvPr>
          <p:cNvSpPr/>
          <p:nvPr/>
        </p:nvSpPr>
        <p:spPr>
          <a:xfrm>
            <a:off x="3366318" y="258024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17" descr="Screen Shot 2016-05-10 at 9.53.50 AM.jpg">
            <a:extLst>
              <a:ext uri="{FF2B5EF4-FFF2-40B4-BE49-F238E27FC236}">
                <a16:creationId xmlns:a16="http://schemas.microsoft.com/office/drawing/2014/main" id="{CAF4EAF8-9A72-E841-BF9D-B2E67B665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01197" y="382624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17" descr="Screen Shot 2016-05-10 at 9.53.50 AM.jpg">
            <a:extLst>
              <a:ext uri="{FF2B5EF4-FFF2-40B4-BE49-F238E27FC236}">
                <a16:creationId xmlns:a16="http://schemas.microsoft.com/office/drawing/2014/main" id="{86DA8BB9-F1AD-5640-9A12-AB09257E0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7997" y="381495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17" descr="Screen Shot 2016-05-10 at 9.53.50 AM.jpg">
            <a:extLst>
              <a:ext uri="{FF2B5EF4-FFF2-40B4-BE49-F238E27FC236}">
                <a16:creationId xmlns:a16="http://schemas.microsoft.com/office/drawing/2014/main" id="{21011679-48D2-8449-9B01-6EF0C94DFE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7863" y="381495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17" descr="Screen Shot 2016-05-10 at 9.53.50 AM.jpg">
            <a:extLst>
              <a:ext uri="{FF2B5EF4-FFF2-40B4-BE49-F238E27FC236}">
                <a16:creationId xmlns:a16="http://schemas.microsoft.com/office/drawing/2014/main" id="{416BC591-A72A-194C-982D-1DA78F47B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67909" y="2742511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17" descr="Screen Shot 2016-05-10 at 9.53.50 AM.jpg">
            <a:extLst>
              <a:ext uri="{FF2B5EF4-FFF2-40B4-BE49-F238E27FC236}">
                <a16:creationId xmlns:a16="http://schemas.microsoft.com/office/drawing/2014/main" id="{05934938-6B95-FE4E-A0C7-716B30897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20" y="255060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17" descr="Screen Shot 2016-05-10 at 9.53.50 AM.jpg">
            <a:extLst>
              <a:ext uri="{FF2B5EF4-FFF2-40B4-BE49-F238E27FC236}">
                <a16:creationId xmlns:a16="http://schemas.microsoft.com/office/drawing/2014/main" id="{C894C0A9-5A83-5C42-B8B3-88EACB27B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53242" y="616037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17" descr="Screen Shot 2016-05-10 at 9.53.50 AM.jpg">
            <a:extLst>
              <a:ext uri="{FF2B5EF4-FFF2-40B4-BE49-F238E27FC236}">
                <a16:creationId xmlns:a16="http://schemas.microsoft.com/office/drawing/2014/main" id="{46CDB504-5058-7140-AB34-173E52843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83910" y="616601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17" descr="Screen Shot 2016-05-10 at 9.53.50 AM.jpg">
            <a:extLst>
              <a:ext uri="{FF2B5EF4-FFF2-40B4-BE49-F238E27FC236}">
                <a16:creationId xmlns:a16="http://schemas.microsoft.com/office/drawing/2014/main" id="{FF98AB91-34EB-0840-969C-2C734AFEC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597" y="44640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17" descr="Screen Shot 2016-05-10 at 9.53.50 AM.jpg">
            <a:extLst>
              <a:ext uri="{FF2B5EF4-FFF2-40B4-BE49-F238E27FC236}">
                <a16:creationId xmlns:a16="http://schemas.microsoft.com/office/drawing/2014/main" id="{5B092F03-BD3E-B14D-BDE2-23D565C19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842" y="436246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17" descr="Screen Shot 2016-05-10 at 9.53.50 AM.jpg">
            <a:extLst>
              <a:ext uri="{FF2B5EF4-FFF2-40B4-BE49-F238E27FC236}">
                <a16:creationId xmlns:a16="http://schemas.microsoft.com/office/drawing/2014/main" id="{EE53C6E4-FC95-B142-A449-385D28D275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819" y="287797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17" descr="Screen Shot 2016-05-10 at 9.53.50 AM.jpg">
            <a:extLst>
              <a:ext uri="{FF2B5EF4-FFF2-40B4-BE49-F238E27FC236}">
                <a16:creationId xmlns:a16="http://schemas.microsoft.com/office/drawing/2014/main" id="{4A0BDFD1-C6E1-AD4B-8934-1CE481889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5142" y="259723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17" descr="Screen Shot 2016-05-10 at 9.53.50 AM.jpg">
            <a:extLst>
              <a:ext uri="{FF2B5EF4-FFF2-40B4-BE49-F238E27FC236}">
                <a16:creationId xmlns:a16="http://schemas.microsoft.com/office/drawing/2014/main" id="{42EA4EB4-3EE0-E64D-8820-AF89198FFA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64530" y="5863891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17" descr="Screen Shot 2016-05-10 at 9.53.50 AM.jpg">
            <a:extLst>
              <a:ext uri="{FF2B5EF4-FFF2-40B4-BE49-F238E27FC236}">
                <a16:creationId xmlns:a16="http://schemas.microsoft.com/office/drawing/2014/main" id="{78AF252E-0502-CE47-A8D4-56E13E33D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89552" y="586389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17" descr="Screen Shot 2016-05-10 at 9.53.50 AM.jpg">
            <a:extLst>
              <a:ext uri="{FF2B5EF4-FFF2-40B4-BE49-F238E27FC236}">
                <a16:creationId xmlns:a16="http://schemas.microsoft.com/office/drawing/2014/main" id="{982DA5CF-DB10-DE4D-83CB-1DF322CD2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6576" y="4413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17" descr="Screen Shot 2016-05-10 at 9.53.50 AM.jpg">
            <a:extLst>
              <a:ext uri="{FF2B5EF4-FFF2-40B4-BE49-F238E27FC236}">
                <a16:creationId xmlns:a16="http://schemas.microsoft.com/office/drawing/2014/main" id="{81B2A140-2BB4-F041-9F01-006D41AD2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1064" y="4413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17" descr="Screen Shot 2016-05-10 at 9.53.50 AM.jpg">
            <a:extLst>
              <a:ext uri="{FF2B5EF4-FFF2-40B4-BE49-F238E27FC236}">
                <a16:creationId xmlns:a16="http://schemas.microsoft.com/office/drawing/2014/main" id="{FC920DD2-9FB2-F94B-A91C-D8029A498C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95552" y="4413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17" descr="Screen Shot 2016-05-10 at 9.53.50 AM.jpg">
            <a:extLst>
              <a:ext uri="{FF2B5EF4-FFF2-40B4-BE49-F238E27FC236}">
                <a16:creationId xmlns:a16="http://schemas.microsoft.com/office/drawing/2014/main" id="{FCCFE624-9D00-9B45-B7A4-9D25391E06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63" y="32448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Picture 17" descr="Screen Shot 2016-05-10 at 9.53.50 AM.jpg">
            <a:extLst>
              <a:ext uri="{FF2B5EF4-FFF2-40B4-BE49-F238E27FC236}">
                <a16:creationId xmlns:a16="http://schemas.microsoft.com/office/drawing/2014/main" id="{3C7725A3-7E51-524A-8399-687078CE77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174" y="3431135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17" descr="Screen Shot 2016-05-10 at 9.53.50 AM.jpg">
            <a:extLst>
              <a:ext uri="{FF2B5EF4-FFF2-40B4-BE49-F238E27FC236}">
                <a16:creationId xmlns:a16="http://schemas.microsoft.com/office/drawing/2014/main" id="{E2CB7486-A1AD-F744-8D2C-4A9A1067C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64" y="306424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17" descr="Screen Shot 2016-05-10 at 9.53.50 AM.jpg">
            <a:extLst>
              <a:ext uri="{FF2B5EF4-FFF2-40B4-BE49-F238E27FC236}">
                <a16:creationId xmlns:a16="http://schemas.microsoft.com/office/drawing/2014/main" id="{B0875DB0-8579-0343-9125-266F49E9AB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173" y="361740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17" descr="Screen Shot 2016-05-10 at 9.53.50 AM.jpg">
            <a:extLst>
              <a:ext uri="{FF2B5EF4-FFF2-40B4-BE49-F238E27FC236}">
                <a16:creationId xmlns:a16="http://schemas.microsoft.com/office/drawing/2014/main" id="{549A7759-C18E-7748-9CDB-F6F323C16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63" y="352144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FD42C7D6-27C5-8C40-9952-0612774A10ED}"/>
              </a:ext>
            </a:extLst>
          </p:cNvPr>
          <p:cNvSpPr txBox="1"/>
          <p:nvPr/>
        </p:nvSpPr>
        <p:spPr>
          <a:xfrm>
            <a:off x="2918178" y="4176889"/>
            <a:ext cx="5136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51 Aero</a:t>
            </a:r>
          </a:p>
        </p:txBody>
      </p:sp>
      <p:pic>
        <p:nvPicPr>
          <p:cNvPr id="101" name="Picture 17" descr="Screen Shot 2016-05-10 at 9.53.50 AM.jpg">
            <a:extLst>
              <a:ext uri="{FF2B5EF4-FFF2-40B4-BE49-F238E27FC236}">
                <a16:creationId xmlns:a16="http://schemas.microsoft.com/office/drawing/2014/main" id="{58DF9117-CC2B-DD47-90EE-E2D7696A24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486" y="45600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Rectangle 101">
            <a:extLst>
              <a:ext uri="{FF2B5EF4-FFF2-40B4-BE49-F238E27FC236}">
                <a16:creationId xmlns:a16="http://schemas.microsoft.com/office/drawing/2014/main" id="{4A674E2E-522A-1149-BA35-CAAD9458CBB8}"/>
              </a:ext>
            </a:extLst>
          </p:cNvPr>
          <p:cNvSpPr/>
          <p:nvPr/>
        </p:nvSpPr>
        <p:spPr>
          <a:xfrm>
            <a:off x="3714534" y="6328527"/>
            <a:ext cx="411558" cy="142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Sport</a:t>
            </a:r>
          </a:p>
        </p:txBody>
      </p:sp>
      <p:pic>
        <p:nvPicPr>
          <p:cNvPr id="105" name="Picture 17" descr="Screen Shot 2016-05-10 at 9.53.50 AM.jpg">
            <a:extLst>
              <a:ext uri="{FF2B5EF4-FFF2-40B4-BE49-F238E27FC236}">
                <a16:creationId xmlns:a16="http://schemas.microsoft.com/office/drawing/2014/main" id="{0B7E5AAF-BC1A-C24A-918B-0A8A2C72D0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807784" y="5713421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Picture 17" descr="Screen Shot 2016-05-10 at 9.53.50 AM.jpg">
            <a:extLst>
              <a:ext uri="{FF2B5EF4-FFF2-40B4-BE49-F238E27FC236}">
                <a16:creationId xmlns:a16="http://schemas.microsoft.com/office/drawing/2014/main" id="{B112F6BB-FEF5-EC4B-B1D7-5A5DB0732E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62265" y="3115045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17" descr="Screen Shot 2016-05-10 at 9.53.50 AM.jpg">
            <a:extLst>
              <a:ext uri="{FF2B5EF4-FFF2-40B4-BE49-F238E27FC236}">
                <a16:creationId xmlns:a16="http://schemas.microsoft.com/office/drawing/2014/main" id="{7B019D09-3A35-A64F-BC53-FED9DE861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576" y="293442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17" descr="Screen Shot 2016-05-10 at 9.53.50 AM.jpg">
            <a:extLst>
              <a:ext uri="{FF2B5EF4-FFF2-40B4-BE49-F238E27FC236}">
                <a16:creationId xmlns:a16="http://schemas.microsoft.com/office/drawing/2014/main" id="{D2AEC7D0-ECB0-0944-84F6-1FEF08CE87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49251" y="117846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17" descr="Screen Shot 2016-05-10 at 9.53.50 AM.jpg">
            <a:extLst>
              <a:ext uri="{FF2B5EF4-FFF2-40B4-BE49-F238E27FC236}">
                <a16:creationId xmlns:a16="http://schemas.microsoft.com/office/drawing/2014/main" id="{88181B8D-3D41-FB4B-84F7-3BC53440E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20" y="3301309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7" descr="Screen Shot 2016-05-10 at 9.53.50 AM.jpg">
            <a:extLst>
              <a:ext uri="{FF2B5EF4-FFF2-40B4-BE49-F238E27FC236}">
                <a16:creationId xmlns:a16="http://schemas.microsoft.com/office/drawing/2014/main" id="{4EA544B8-114A-7940-B24E-4608D8D70C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80042" y="2742511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17" descr="Screen Shot 2016-05-10 at 9.53.50 AM.jpg">
            <a:extLst>
              <a:ext uri="{FF2B5EF4-FFF2-40B4-BE49-F238E27FC236}">
                <a16:creationId xmlns:a16="http://schemas.microsoft.com/office/drawing/2014/main" id="{1F749F99-95EF-064F-BFFF-91F197F9A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353" y="2550602"/>
            <a:ext cx="115104" cy="151567"/>
          </a:xfrm>
          <a:prstGeom prst="rect">
            <a:avLst/>
          </a:prstGeom>
          <a:solidFill>
            <a:srgbClr val="FF0000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17" descr="Screen Shot 2016-05-10 at 9.53.50 AM.jpg">
            <a:extLst>
              <a:ext uri="{FF2B5EF4-FFF2-40B4-BE49-F238E27FC236}">
                <a16:creationId xmlns:a16="http://schemas.microsoft.com/office/drawing/2014/main" id="{05438960-2A7C-8644-A345-8FD8976A8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74398" y="3115045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Picture 17" descr="Screen Shot 2016-05-10 at 9.53.50 AM.jpg">
            <a:extLst>
              <a:ext uri="{FF2B5EF4-FFF2-40B4-BE49-F238E27FC236}">
                <a16:creationId xmlns:a16="http://schemas.microsoft.com/office/drawing/2014/main" id="{0412A3CC-5159-7B44-9D6D-92D61B4AD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709" y="293442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17" descr="Screen Shot 2016-05-10 at 9.53.50 AM.jpg">
            <a:extLst>
              <a:ext uri="{FF2B5EF4-FFF2-40B4-BE49-F238E27FC236}">
                <a16:creationId xmlns:a16="http://schemas.microsoft.com/office/drawing/2014/main" id="{559FE6BA-F91A-C844-87C6-6E6D847C3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353" y="3301309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A5A33CD-5749-B24F-AB52-0BDD4009507F}"/>
              </a:ext>
            </a:extLst>
          </p:cNvPr>
          <p:cNvCxnSpPr/>
          <p:nvPr/>
        </p:nvCxnSpPr>
        <p:spPr>
          <a:xfrm>
            <a:off x="3508591" y="1111956"/>
            <a:ext cx="0" cy="920044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0670494-5DDF-D74F-8FC4-1AE19D522B4C}"/>
              </a:ext>
            </a:extLst>
          </p:cNvPr>
          <p:cNvCxnSpPr/>
          <p:nvPr/>
        </p:nvCxnSpPr>
        <p:spPr>
          <a:xfrm>
            <a:off x="5433347" y="1128890"/>
            <a:ext cx="0" cy="920044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8" name="Picture 17" descr="Screen Shot 2016-05-10 at 9.53.50 AM.jpg">
            <a:extLst>
              <a:ext uri="{FF2B5EF4-FFF2-40B4-BE49-F238E27FC236}">
                <a16:creationId xmlns:a16="http://schemas.microsoft.com/office/drawing/2014/main" id="{2D903150-76E1-D543-97A3-8CA4DFAC37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67166" y="1133845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17" descr="Screen Shot 2016-05-10 at 9.53.50 AM.jpg">
            <a:extLst>
              <a:ext uri="{FF2B5EF4-FFF2-40B4-BE49-F238E27FC236}">
                <a16:creationId xmlns:a16="http://schemas.microsoft.com/office/drawing/2014/main" id="{23B989B3-606A-F848-9DAA-28E984F3BB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838099" y="1133845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17" descr="Screen Shot 2016-05-10 at 9.53.50 AM.jpg">
            <a:extLst>
              <a:ext uri="{FF2B5EF4-FFF2-40B4-BE49-F238E27FC236}">
                <a16:creationId xmlns:a16="http://schemas.microsoft.com/office/drawing/2014/main" id="{2F807F02-12F1-D640-9F7B-524A95C62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97744" y="1133844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17" descr="Screen Shot 2016-05-10 at 9.53.50 AM.jpg">
            <a:extLst>
              <a:ext uri="{FF2B5EF4-FFF2-40B4-BE49-F238E27FC236}">
                <a16:creationId xmlns:a16="http://schemas.microsoft.com/office/drawing/2014/main" id="{58416DE1-5FE5-DC49-B69A-ACB12E24A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68677" y="1139490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17" descr="Screen Shot 2016-05-10 at 9.53.50 AM.jpg">
            <a:extLst>
              <a:ext uri="{FF2B5EF4-FFF2-40B4-BE49-F238E27FC236}">
                <a16:creationId xmlns:a16="http://schemas.microsoft.com/office/drawing/2014/main" id="{AEB6E736-B9F6-894A-8732-41DA57DAF3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39609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17" descr="Screen Shot 2016-05-10 at 9.53.50 AM.jpg">
            <a:extLst>
              <a:ext uri="{FF2B5EF4-FFF2-40B4-BE49-F238E27FC236}">
                <a16:creationId xmlns:a16="http://schemas.microsoft.com/office/drawing/2014/main" id="{01E3B931-9CEF-274E-A908-1EE069F795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81477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Picture 17" descr="Screen Shot 2016-05-10 at 9.53.50 AM.jpg">
            <a:extLst>
              <a:ext uri="{FF2B5EF4-FFF2-40B4-BE49-F238E27FC236}">
                <a16:creationId xmlns:a16="http://schemas.microsoft.com/office/drawing/2014/main" id="{FC9DEFF6-4288-6E45-8D2D-2AD7979D3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910542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17" descr="Screen Shot 2016-05-10 at 9.53.50 AM.jpg">
            <a:extLst>
              <a:ext uri="{FF2B5EF4-FFF2-40B4-BE49-F238E27FC236}">
                <a16:creationId xmlns:a16="http://schemas.microsoft.com/office/drawing/2014/main" id="{7B9B395E-5C64-B448-AD75-8B3489C95E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03211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Picture 17" descr="Screen Shot 2016-05-10 at 9.53.50 AM.jpg">
            <a:extLst>
              <a:ext uri="{FF2B5EF4-FFF2-40B4-BE49-F238E27FC236}">
                <a16:creationId xmlns:a16="http://schemas.microsoft.com/office/drawing/2014/main" id="{37D2E515-480D-6248-9E6E-37FE7C93A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74144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" name="Picture 17" descr="Screen Shot 2016-05-10 at 9.53.50 AM.jpg">
            <a:extLst>
              <a:ext uri="{FF2B5EF4-FFF2-40B4-BE49-F238E27FC236}">
                <a16:creationId xmlns:a16="http://schemas.microsoft.com/office/drawing/2014/main" id="{7D3196AB-96CC-8D4F-BD99-CD4481895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33789" y="1139488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" name="Picture 17" descr="Screen Shot 2016-05-10 at 9.53.50 AM.jpg">
            <a:extLst>
              <a:ext uri="{FF2B5EF4-FFF2-40B4-BE49-F238E27FC236}">
                <a16:creationId xmlns:a16="http://schemas.microsoft.com/office/drawing/2014/main" id="{64007229-5F46-7548-BC87-B5B40B915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04722" y="1145134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" name="Picture 17" descr="Screen Shot 2016-05-10 at 9.53.50 AM.jpg">
            <a:extLst>
              <a:ext uri="{FF2B5EF4-FFF2-40B4-BE49-F238E27FC236}">
                <a16:creationId xmlns:a16="http://schemas.microsoft.com/office/drawing/2014/main" id="{30F09087-E984-DF49-A90C-072255524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575654" y="1145133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Picture 17" descr="Screen Shot 2016-05-10 at 9.53.50 AM.jpg">
            <a:extLst>
              <a:ext uri="{FF2B5EF4-FFF2-40B4-BE49-F238E27FC236}">
                <a16:creationId xmlns:a16="http://schemas.microsoft.com/office/drawing/2014/main" id="{98BABE15-7638-C048-9C06-DC4175D0B6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117522" y="1145133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Picture 17" descr="Screen Shot 2016-05-10 at 9.53.50 AM.jpg">
            <a:extLst>
              <a:ext uri="{FF2B5EF4-FFF2-40B4-BE49-F238E27FC236}">
                <a16:creationId xmlns:a16="http://schemas.microsoft.com/office/drawing/2014/main" id="{F567A071-A7C6-BF4D-9EAD-A5850E7AFE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46587" y="1150777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" name="Picture 17" descr="Screen Shot 2016-05-10 at 9.53.50 AM.jpg">
            <a:extLst>
              <a:ext uri="{FF2B5EF4-FFF2-40B4-BE49-F238E27FC236}">
                <a16:creationId xmlns:a16="http://schemas.microsoft.com/office/drawing/2014/main" id="{465FC41D-5F02-B54B-A541-D1CA7681F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53744" y="1139488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" name="Picture 17" descr="Screen Shot 2016-05-10 at 9.53.50 AM.jpg">
            <a:extLst>
              <a:ext uri="{FF2B5EF4-FFF2-40B4-BE49-F238E27FC236}">
                <a16:creationId xmlns:a16="http://schemas.microsoft.com/office/drawing/2014/main" id="{5D8424E5-FB8F-2B43-8227-251A1CDDC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382809" y="1145132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" name="Picture 17" descr="Screen Shot 2016-05-10 at 9.53.50 AM.jpg">
            <a:extLst>
              <a:ext uri="{FF2B5EF4-FFF2-40B4-BE49-F238E27FC236}">
                <a16:creationId xmlns:a16="http://schemas.microsoft.com/office/drawing/2014/main" id="{E3D47F45-164F-964B-BBFA-A19F0E2627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62679" y="117847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" name="Picture 17" descr="Screen Shot 2016-05-10 at 9.53.50 AM.jpg">
            <a:extLst>
              <a:ext uri="{FF2B5EF4-FFF2-40B4-BE49-F238E27FC236}">
                <a16:creationId xmlns:a16="http://schemas.microsoft.com/office/drawing/2014/main" id="{DDCB9D30-471D-254A-B44C-8715A12789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70460" y="11728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6" name="Picture 17" descr="Screen Shot 2016-05-10 at 9.53.50 AM.jpg">
            <a:extLst>
              <a:ext uri="{FF2B5EF4-FFF2-40B4-BE49-F238E27FC236}">
                <a16:creationId xmlns:a16="http://schemas.microsoft.com/office/drawing/2014/main" id="{1FC4B401-A1BD-6A41-9FB6-E38BA96D3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78771" y="117282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" name="Picture 17" descr="Screen Shot 2016-05-10 at 9.53.50 AM.jpg">
            <a:extLst>
              <a:ext uri="{FF2B5EF4-FFF2-40B4-BE49-F238E27FC236}">
                <a16:creationId xmlns:a16="http://schemas.microsoft.com/office/drawing/2014/main" id="{6EBE2BE1-73A2-F245-8312-C6D72D981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95403" y="11728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" name="Picture 17" descr="Screen Shot 2016-05-10 at 9.53.50 AM.jpg">
            <a:extLst>
              <a:ext uri="{FF2B5EF4-FFF2-40B4-BE49-F238E27FC236}">
                <a16:creationId xmlns:a16="http://schemas.microsoft.com/office/drawing/2014/main" id="{DDBED997-5528-634F-AD2D-261456AE9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87089" y="11728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Picture 17" descr="Screen Shot 2016-05-10 at 9.53.50 AM.jpg">
            <a:extLst>
              <a:ext uri="{FF2B5EF4-FFF2-40B4-BE49-F238E27FC236}">
                <a16:creationId xmlns:a16="http://schemas.microsoft.com/office/drawing/2014/main" id="{CAB8BE8F-5559-AB40-8F35-79912E209D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10547" y="1168702"/>
            <a:ext cx="133610" cy="17593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innerShdw blurRad="63500" dist="50800" dir="18900000">
              <a:srgbClr val="00B050">
                <a:alpha val="50000"/>
              </a:srgbClr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" name="Picture 17" descr="Screen Shot 2016-05-10 at 9.53.50 AM.jpg">
            <a:extLst>
              <a:ext uri="{FF2B5EF4-FFF2-40B4-BE49-F238E27FC236}">
                <a16:creationId xmlns:a16="http://schemas.microsoft.com/office/drawing/2014/main" id="{7DCE3D68-790D-8C4F-B580-16869F5314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88720" y="117162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Picture 17" descr="Screen Shot 2016-05-10 at 9.53.50 AM.jpg">
            <a:extLst>
              <a:ext uri="{FF2B5EF4-FFF2-40B4-BE49-F238E27FC236}">
                <a16:creationId xmlns:a16="http://schemas.microsoft.com/office/drawing/2014/main" id="{CFDA75E8-5001-4C49-8FD1-0F7DB5F24A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893358" y="117163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02E8EAA6-9F7A-C645-B783-957DFED877BF}"/>
              </a:ext>
            </a:extLst>
          </p:cNvPr>
          <p:cNvSpPr/>
          <p:nvPr/>
        </p:nvSpPr>
        <p:spPr>
          <a:xfrm>
            <a:off x="3572007" y="1919642"/>
            <a:ext cx="158044" cy="101600"/>
          </a:xfrm>
          <a:prstGeom prst="rect">
            <a:avLst/>
          </a:prstGeom>
          <a:pattFill prst="lgCheck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A68A062A-E88A-4C47-BB88-6D614834C300}"/>
              </a:ext>
            </a:extLst>
          </p:cNvPr>
          <p:cNvSpPr/>
          <p:nvPr/>
        </p:nvSpPr>
        <p:spPr>
          <a:xfrm>
            <a:off x="3870160" y="1919111"/>
            <a:ext cx="158044" cy="101600"/>
          </a:xfrm>
          <a:prstGeom prst="rect">
            <a:avLst/>
          </a:prstGeom>
          <a:pattFill prst="lgCheck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3642A1A-CEDB-DB41-86D4-C551A2D452FB}"/>
              </a:ext>
            </a:extLst>
          </p:cNvPr>
          <p:cNvCxnSpPr>
            <a:cxnSpLocks/>
          </p:cNvCxnSpPr>
          <p:nvPr/>
        </p:nvCxnSpPr>
        <p:spPr>
          <a:xfrm>
            <a:off x="3190531" y="1677971"/>
            <a:ext cx="0" cy="346173"/>
          </a:xfrm>
          <a:prstGeom prst="line">
            <a:avLst/>
          </a:prstGeom>
          <a:ln w="952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>
            <a:extLst>
              <a:ext uri="{FF2B5EF4-FFF2-40B4-BE49-F238E27FC236}">
                <a16:creationId xmlns:a16="http://schemas.microsoft.com/office/drawing/2014/main" id="{7CB7F453-ED08-DC48-B10D-9AEF2F624D57}"/>
              </a:ext>
            </a:extLst>
          </p:cNvPr>
          <p:cNvSpPr txBox="1"/>
          <p:nvPr/>
        </p:nvSpPr>
        <p:spPr>
          <a:xfrm>
            <a:off x="5943814" y="379930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699D0CF-8F2A-4C43-BFAB-1352CE0B2F89}"/>
              </a:ext>
            </a:extLst>
          </p:cNvPr>
          <p:cNvSpPr txBox="1"/>
          <p:nvPr/>
        </p:nvSpPr>
        <p:spPr>
          <a:xfrm>
            <a:off x="6225306" y="3801095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D49C9D1C-94FB-4F4B-AF7F-D0E5770A4A89}"/>
              </a:ext>
            </a:extLst>
          </p:cNvPr>
          <p:cNvSpPr txBox="1"/>
          <p:nvPr/>
        </p:nvSpPr>
        <p:spPr>
          <a:xfrm>
            <a:off x="6851043" y="3792130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3F5FB18D-9512-6041-865B-628F5221364A}"/>
              </a:ext>
            </a:extLst>
          </p:cNvPr>
          <p:cNvSpPr txBox="1"/>
          <p:nvPr/>
        </p:nvSpPr>
        <p:spPr>
          <a:xfrm>
            <a:off x="7132535" y="3793924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89DE7D3A-81BA-2A4A-B106-830EE7FDC9FA}"/>
              </a:ext>
            </a:extLst>
          </p:cNvPr>
          <p:cNvSpPr txBox="1"/>
          <p:nvPr/>
        </p:nvSpPr>
        <p:spPr>
          <a:xfrm>
            <a:off x="7715240" y="3806475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A425F9E-0D92-C148-9DCF-6C92C01411DC}"/>
              </a:ext>
            </a:extLst>
          </p:cNvPr>
          <p:cNvSpPr txBox="1"/>
          <p:nvPr/>
        </p:nvSpPr>
        <p:spPr>
          <a:xfrm>
            <a:off x="8007490" y="3797510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1A5BEE1D-E63E-D54C-8AE6-71517305C691}"/>
              </a:ext>
            </a:extLst>
          </p:cNvPr>
          <p:cNvSpPr txBox="1"/>
          <p:nvPr/>
        </p:nvSpPr>
        <p:spPr>
          <a:xfrm>
            <a:off x="8600954" y="379930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BF2DFD1-15B9-054A-980F-3E3F6BEB48FC}"/>
              </a:ext>
            </a:extLst>
          </p:cNvPr>
          <p:cNvSpPr txBox="1"/>
          <p:nvPr/>
        </p:nvSpPr>
        <p:spPr>
          <a:xfrm>
            <a:off x="8882446" y="3790337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18</a:t>
            </a:r>
          </a:p>
        </p:txBody>
      </p:sp>
      <p:pic>
        <p:nvPicPr>
          <p:cNvPr id="161" name="Picture 17" descr="Screen Shot 2016-05-10 at 9.53.50 AM.jpg">
            <a:extLst>
              <a:ext uri="{FF2B5EF4-FFF2-40B4-BE49-F238E27FC236}">
                <a16:creationId xmlns:a16="http://schemas.microsoft.com/office/drawing/2014/main" id="{D3296E29-1770-F948-BE25-9D10E8372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47861" y="138465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2" name="Picture 17" descr="Screen Shot 2016-05-10 at 9.53.50 AM.jpg">
            <a:extLst>
              <a:ext uri="{FF2B5EF4-FFF2-40B4-BE49-F238E27FC236}">
                <a16:creationId xmlns:a16="http://schemas.microsoft.com/office/drawing/2014/main" id="{A7804C10-19CB-A749-B907-C8D47291F5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961289" y="138466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" name="Picture 17" descr="Screen Shot 2016-05-10 at 9.53.50 AM.jpg">
            <a:extLst>
              <a:ext uri="{FF2B5EF4-FFF2-40B4-BE49-F238E27FC236}">
                <a16:creationId xmlns:a16="http://schemas.microsoft.com/office/drawing/2014/main" id="{9755194E-2F4C-AA49-AC2C-6D5EB319D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69070" y="137901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" name="Picture 17" descr="Screen Shot 2016-05-10 at 9.53.50 AM.jpg">
            <a:extLst>
              <a:ext uri="{FF2B5EF4-FFF2-40B4-BE49-F238E27FC236}">
                <a16:creationId xmlns:a16="http://schemas.microsoft.com/office/drawing/2014/main" id="{AE2D5824-8D3C-7E41-825F-9A10DA7F6F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377381" y="137901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" name="Picture 17" descr="Screen Shot 2016-05-10 at 9.53.50 AM.jpg">
            <a:extLst>
              <a:ext uri="{FF2B5EF4-FFF2-40B4-BE49-F238E27FC236}">
                <a16:creationId xmlns:a16="http://schemas.microsoft.com/office/drawing/2014/main" id="{ACCA5318-4182-C343-B8F1-F2A01DE4A9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794013" y="137901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" name="Picture 17" descr="Screen Shot 2016-05-10 at 9.53.50 AM.jpg">
            <a:extLst>
              <a:ext uri="{FF2B5EF4-FFF2-40B4-BE49-F238E27FC236}">
                <a16:creationId xmlns:a16="http://schemas.microsoft.com/office/drawing/2014/main" id="{6CF7E80A-73C2-9E44-A697-9F8D5569D8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85699" y="137901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" name="Picture 17" descr="Screen Shot 2016-05-10 at 9.53.50 AM.jpg">
            <a:extLst>
              <a:ext uri="{FF2B5EF4-FFF2-40B4-BE49-F238E27FC236}">
                <a16:creationId xmlns:a16="http://schemas.microsoft.com/office/drawing/2014/main" id="{8604D35D-03BB-4A45-B71D-D72B8BE5E0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87330" y="137781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" name="Picture 17" descr="Screen Shot 2016-05-10 at 9.53.50 AM.jpg">
            <a:extLst>
              <a:ext uri="{FF2B5EF4-FFF2-40B4-BE49-F238E27FC236}">
                <a16:creationId xmlns:a16="http://schemas.microsoft.com/office/drawing/2014/main" id="{A9BA48D4-1A92-8F49-B540-BCCD3A51CF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91968" y="137782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E5E8244D-1662-3943-814B-FE39BC6F5EA1}"/>
              </a:ext>
            </a:extLst>
          </p:cNvPr>
          <p:cNvCxnSpPr>
            <a:cxnSpLocks/>
          </p:cNvCxnSpPr>
          <p:nvPr/>
        </p:nvCxnSpPr>
        <p:spPr>
          <a:xfrm>
            <a:off x="957431" y="1011219"/>
            <a:ext cx="104879" cy="347744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32E5599-DB7D-4141-AE7F-478B6AE9BD7B}"/>
              </a:ext>
            </a:extLst>
          </p:cNvPr>
          <p:cNvCxnSpPr>
            <a:cxnSpLocks/>
          </p:cNvCxnSpPr>
          <p:nvPr/>
        </p:nvCxnSpPr>
        <p:spPr>
          <a:xfrm>
            <a:off x="1073068" y="1367792"/>
            <a:ext cx="0" cy="346173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0443429F-2349-384B-9278-2A71A389E12D}"/>
              </a:ext>
            </a:extLst>
          </p:cNvPr>
          <p:cNvSpPr txBox="1"/>
          <p:nvPr/>
        </p:nvSpPr>
        <p:spPr>
          <a:xfrm>
            <a:off x="3252938" y="2028450"/>
            <a:ext cx="11113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00"/>
                </a:solidFill>
              </a:rPr>
              <a:t>Fuel Trucks 1 &amp; 2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F9C0FC74-F4B6-5B42-A361-7DDDBD99C933}"/>
              </a:ext>
            </a:extLst>
          </p:cNvPr>
          <p:cNvSpPr/>
          <p:nvPr/>
        </p:nvSpPr>
        <p:spPr>
          <a:xfrm>
            <a:off x="3374339" y="2792807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740457D5-02AD-B143-BC96-62D85A3D5862}"/>
              </a:ext>
            </a:extLst>
          </p:cNvPr>
          <p:cNvSpPr/>
          <p:nvPr/>
        </p:nvSpPr>
        <p:spPr>
          <a:xfrm>
            <a:off x="3370328" y="2993334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1A397207-2199-A54D-AE53-D2926FD434F6}"/>
              </a:ext>
            </a:extLst>
          </p:cNvPr>
          <p:cNvSpPr/>
          <p:nvPr/>
        </p:nvSpPr>
        <p:spPr>
          <a:xfrm>
            <a:off x="3366317" y="320589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E6DFC7C3-240F-C446-B43A-0581338346AE}"/>
              </a:ext>
            </a:extLst>
          </p:cNvPr>
          <p:cNvSpPr/>
          <p:nvPr/>
        </p:nvSpPr>
        <p:spPr>
          <a:xfrm>
            <a:off x="3374339" y="341844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9B701784-04AD-5447-97AC-F92D1AC6B282}"/>
              </a:ext>
            </a:extLst>
          </p:cNvPr>
          <p:cNvSpPr/>
          <p:nvPr/>
        </p:nvSpPr>
        <p:spPr>
          <a:xfrm>
            <a:off x="3370328" y="3618976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8" name="Picture 17" descr="Screen Shot 2016-05-10 at 9.53.50 AM.jpg">
            <a:extLst>
              <a:ext uri="{FF2B5EF4-FFF2-40B4-BE49-F238E27FC236}">
                <a16:creationId xmlns:a16="http://schemas.microsoft.com/office/drawing/2014/main" id="{26DE0952-378C-324C-83C1-020E39CEA9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1132" y="280979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" name="Picture 17" descr="Screen Shot 2016-05-10 at 9.53.50 AM.jpg">
            <a:extLst>
              <a:ext uri="{FF2B5EF4-FFF2-40B4-BE49-F238E27FC236}">
                <a16:creationId xmlns:a16="http://schemas.microsoft.com/office/drawing/2014/main" id="{5E63CFAA-71FF-0A4B-B343-EE7825474E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97122" y="301032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" name="Picture 17" descr="Screen Shot 2016-05-10 at 9.53.50 AM.jpg">
            <a:extLst>
              <a:ext uri="{FF2B5EF4-FFF2-40B4-BE49-F238E27FC236}">
                <a16:creationId xmlns:a16="http://schemas.microsoft.com/office/drawing/2014/main" id="{DDB75110-4610-F746-A2D0-9E51C45DB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5142" y="322287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" name="Picture 17" descr="Screen Shot 2016-05-10 at 9.53.50 AM.jpg">
            <a:extLst>
              <a:ext uri="{FF2B5EF4-FFF2-40B4-BE49-F238E27FC236}">
                <a16:creationId xmlns:a16="http://schemas.microsoft.com/office/drawing/2014/main" id="{F199DE61-EF50-E049-9569-50E0EC330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1132" y="342340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" name="Picture 17" descr="Screen Shot 2016-05-10 at 9.53.50 AM.jpg">
            <a:extLst>
              <a:ext uri="{FF2B5EF4-FFF2-40B4-BE49-F238E27FC236}">
                <a16:creationId xmlns:a16="http://schemas.microsoft.com/office/drawing/2014/main" id="{6A057A1C-B12A-B743-89C4-05B450293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9152" y="363596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17B96131-DD62-004F-A2FA-39130072C99D}"/>
              </a:ext>
            </a:extLst>
          </p:cNvPr>
          <p:cNvSpPr txBox="1"/>
          <p:nvPr/>
        </p:nvSpPr>
        <p:spPr>
          <a:xfrm>
            <a:off x="3573379" y="257475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CBF0710A-7E1F-6642-AE05-D65C646E4D0F}"/>
              </a:ext>
            </a:extLst>
          </p:cNvPr>
          <p:cNvSpPr txBox="1"/>
          <p:nvPr/>
        </p:nvSpPr>
        <p:spPr>
          <a:xfrm>
            <a:off x="3569368" y="2883569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1F29426C-FE1A-2C41-A833-9DA9D679452F}"/>
              </a:ext>
            </a:extLst>
          </p:cNvPr>
          <p:cNvSpPr txBox="1"/>
          <p:nvPr/>
        </p:nvSpPr>
        <p:spPr>
          <a:xfrm>
            <a:off x="3565358" y="3168316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A0A62727-BBDA-EC46-BEEC-7C422ABDB686}"/>
              </a:ext>
            </a:extLst>
          </p:cNvPr>
          <p:cNvSpPr txBox="1"/>
          <p:nvPr/>
        </p:nvSpPr>
        <p:spPr>
          <a:xfrm>
            <a:off x="3573379" y="348915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1A4F386A-F5DB-E449-9249-E51104F42C8B}"/>
              </a:ext>
            </a:extLst>
          </p:cNvPr>
          <p:cNvSpPr txBox="1"/>
          <p:nvPr/>
        </p:nvSpPr>
        <p:spPr>
          <a:xfrm>
            <a:off x="5402179" y="4391526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01CD1C75-F8E4-4D45-9413-C41B9019A0D6}"/>
              </a:ext>
            </a:extLst>
          </p:cNvPr>
          <p:cNvSpPr txBox="1"/>
          <p:nvPr/>
        </p:nvSpPr>
        <p:spPr>
          <a:xfrm>
            <a:off x="4195017" y="2582774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292B429B-7C84-494F-9A15-778066EA8426}"/>
              </a:ext>
            </a:extLst>
          </p:cNvPr>
          <p:cNvSpPr txBox="1"/>
          <p:nvPr/>
        </p:nvSpPr>
        <p:spPr>
          <a:xfrm>
            <a:off x="4191006" y="2891585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393D3B6F-4541-8A4F-B0FF-3670F7E61851}"/>
              </a:ext>
            </a:extLst>
          </p:cNvPr>
          <p:cNvSpPr txBox="1"/>
          <p:nvPr/>
        </p:nvSpPr>
        <p:spPr>
          <a:xfrm>
            <a:off x="4186996" y="317633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F8BB9F4-1DA0-CB42-A5BC-638FD877E6F2}"/>
              </a:ext>
            </a:extLst>
          </p:cNvPr>
          <p:cNvSpPr txBox="1"/>
          <p:nvPr/>
        </p:nvSpPr>
        <p:spPr>
          <a:xfrm>
            <a:off x="4195017" y="3497174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C001F558-B400-574F-87D0-DDED44EDF1BA}"/>
              </a:ext>
            </a:extLst>
          </p:cNvPr>
          <p:cNvSpPr txBox="1"/>
          <p:nvPr/>
        </p:nvSpPr>
        <p:spPr>
          <a:xfrm>
            <a:off x="4455698" y="259079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E0504FF-3067-3E42-BFC8-0B9406F53A67}"/>
              </a:ext>
            </a:extLst>
          </p:cNvPr>
          <p:cNvSpPr txBox="1"/>
          <p:nvPr/>
        </p:nvSpPr>
        <p:spPr>
          <a:xfrm>
            <a:off x="4451687" y="2899601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B6FC8F0F-AB13-7A44-91B9-7D16749FB8E0}"/>
              </a:ext>
            </a:extLst>
          </p:cNvPr>
          <p:cNvSpPr txBox="1"/>
          <p:nvPr/>
        </p:nvSpPr>
        <p:spPr>
          <a:xfrm>
            <a:off x="4447677" y="318434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E2F9DF8-D154-9848-AD28-B651E09067AF}"/>
              </a:ext>
            </a:extLst>
          </p:cNvPr>
          <p:cNvSpPr txBox="1"/>
          <p:nvPr/>
        </p:nvSpPr>
        <p:spPr>
          <a:xfrm>
            <a:off x="4455698" y="350519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499BD3E7-F2F1-A54E-A0AB-7963215FB0BB}"/>
              </a:ext>
            </a:extLst>
          </p:cNvPr>
          <p:cNvSpPr txBox="1"/>
          <p:nvPr/>
        </p:nvSpPr>
        <p:spPr>
          <a:xfrm>
            <a:off x="5065296" y="257474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5ACF5FD8-5EBC-BA47-83BA-5C301FFC81CF}"/>
              </a:ext>
            </a:extLst>
          </p:cNvPr>
          <p:cNvSpPr txBox="1"/>
          <p:nvPr/>
        </p:nvSpPr>
        <p:spPr>
          <a:xfrm>
            <a:off x="5061285" y="2883553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A705715A-DE33-1D45-B5D7-83FB001075A7}"/>
              </a:ext>
            </a:extLst>
          </p:cNvPr>
          <p:cNvSpPr txBox="1"/>
          <p:nvPr/>
        </p:nvSpPr>
        <p:spPr>
          <a:xfrm>
            <a:off x="5057275" y="316830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FF23D178-EFF5-4A44-9D81-FB8FF159589E}"/>
              </a:ext>
            </a:extLst>
          </p:cNvPr>
          <p:cNvSpPr txBox="1"/>
          <p:nvPr/>
        </p:nvSpPr>
        <p:spPr>
          <a:xfrm>
            <a:off x="5065296" y="348914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F55795A8-72DC-AC49-8BCA-96652EA743F3}"/>
              </a:ext>
            </a:extLst>
          </p:cNvPr>
          <p:cNvSpPr txBox="1"/>
          <p:nvPr/>
        </p:nvSpPr>
        <p:spPr>
          <a:xfrm>
            <a:off x="5313948" y="2606826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03AFBC80-726E-B74E-BEC8-DDBC7364146C}"/>
              </a:ext>
            </a:extLst>
          </p:cNvPr>
          <p:cNvSpPr txBox="1"/>
          <p:nvPr/>
        </p:nvSpPr>
        <p:spPr>
          <a:xfrm>
            <a:off x="5309937" y="2891573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8A63929D-DDB5-B34D-91D6-764F8C370AF7}"/>
              </a:ext>
            </a:extLst>
          </p:cNvPr>
          <p:cNvSpPr txBox="1"/>
          <p:nvPr/>
        </p:nvSpPr>
        <p:spPr>
          <a:xfrm>
            <a:off x="5317958" y="3188352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DCED75D3-A2E3-2E4E-8E94-9B3354056783}"/>
              </a:ext>
            </a:extLst>
          </p:cNvPr>
          <p:cNvSpPr txBox="1"/>
          <p:nvPr/>
        </p:nvSpPr>
        <p:spPr>
          <a:xfrm>
            <a:off x="5301916" y="3521226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A2BA044C-F4B4-DB47-92AD-A964A3C8EA54}"/>
              </a:ext>
            </a:extLst>
          </p:cNvPr>
          <p:cNvSpPr txBox="1"/>
          <p:nvPr/>
        </p:nvSpPr>
        <p:spPr>
          <a:xfrm>
            <a:off x="5947614" y="262687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02E9169B-D3BD-9B46-8A46-D80B704A486E}"/>
              </a:ext>
            </a:extLst>
          </p:cNvPr>
          <p:cNvSpPr txBox="1"/>
          <p:nvPr/>
        </p:nvSpPr>
        <p:spPr>
          <a:xfrm>
            <a:off x="5943603" y="291162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C0DAD403-0E3B-1943-839B-110C90E96B07}"/>
              </a:ext>
            </a:extLst>
          </p:cNvPr>
          <p:cNvSpPr txBox="1"/>
          <p:nvPr/>
        </p:nvSpPr>
        <p:spPr>
          <a:xfrm>
            <a:off x="5951624" y="3208400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603F2E17-A8D9-974C-8E95-C955EFAA9893}"/>
              </a:ext>
            </a:extLst>
          </p:cNvPr>
          <p:cNvSpPr txBox="1"/>
          <p:nvPr/>
        </p:nvSpPr>
        <p:spPr>
          <a:xfrm>
            <a:off x="5935582" y="354127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4E7F4936-37BE-4040-8C4C-50E2625116A8}"/>
              </a:ext>
            </a:extLst>
          </p:cNvPr>
          <p:cNvSpPr txBox="1"/>
          <p:nvPr/>
        </p:nvSpPr>
        <p:spPr>
          <a:xfrm>
            <a:off x="6208299" y="263489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E444C1-3E17-0143-82B8-F821B7FBF5BF}"/>
              </a:ext>
            </a:extLst>
          </p:cNvPr>
          <p:cNvSpPr txBox="1"/>
          <p:nvPr/>
        </p:nvSpPr>
        <p:spPr>
          <a:xfrm>
            <a:off x="6204288" y="291964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82B6E413-F2C1-574C-814F-21BD078047CF}"/>
              </a:ext>
            </a:extLst>
          </p:cNvPr>
          <p:cNvSpPr txBox="1"/>
          <p:nvPr/>
        </p:nvSpPr>
        <p:spPr>
          <a:xfrm>
            <a:off x="6212309" y="3204388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129AEFF4-23D7-DD4F-8D67-639EA62401A9}"/>
              </a:ext>
            </a:extLst>
          </p:cNvPr>
          <p:cNvSpPr txBox="1"/>
          <p:nvPr/>
        </p:nvSpPr>
        <p:spPr>
          <a:xfrm>
            <a:off x="6196267" y="354929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0D857F06-E3EC-D346-BD01-AF2D5C1D1475}"/>
              </a:ext>
            </a:extLst>
          </p:cNvPr>
          <p:cNvSpPr txBox="1"/>
          <p:nvPr/>
        </p:nvSpPr>
        <p:spPr>
          <a:xfrm>
            <a:off x="6821912" y="2646925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59CAFBF1-0896-CC4A-A1B4-5A3700EAB03E}"/>
              </a:ext>
            </a:extLst>
          </p:cNvPr>
          <p:cNvSpPr txBox="1"/>
          <p:nvPr/>
        </p:nvSpPr>
        <p:spPr>
          <a:xfrm>
            <a:off x="6817901" y="2931672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31BB089-3988-964C-BF29-AA30AAD373F7}"/>
              </a:ext>
            </a:extLst>
          </p:cNvPr>
          <p:cNvSpPr txBox="1"/>
          <p:nvPr/>
        </p:nvSpPr>
        <p:spPr>
          <a:xfrm>
            <a:off x="6825922" y="322845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5FEF4B6D-D949-D64A-834F-9A8DFF5054E9}"/>
              </a:ext>
            </a:extLst>
          </p:cNvPr>
          <p:cNvSpPr txBox="1"/>
          <p:nvPr/>
        </p:nvSpPr>
        <p:spPr>
          <a:xfrm>
            <a:off x="6809880" y="3561325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6684AD28-D0F0-984D-8B36-A26CFB67E291}"/>
              </a:ext>
            </a:extLst>
          </p:cNvPr>
          <p:cNvSpPr txBox="1"/>
          <p:nvPr/>
        </p:nvSpPr>
        <p:spPr>
          <a:xfrm>
            <a:off x="7968920" y="2614836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8E13E5E4-3CFA-E346-8383-3CD013ACD963}"/>
              </a:ext>
            </a:extLst>
          </p:cNvPr>
          <p:cNvSpPr txBox="1"/>
          <p:nvPr/>
        </p:nvSpPr>
        <p:spPr>
          <a:xfrm>
            <a:off x="7965959" y="2899601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4A9AA737-1DF3-B44B-9938-64315FB6CF51}"/>
              </a:ext>
            </a:extLst>
          </p:cNvPr>
          <p:cNvSpPr txBox="1"/>
          <p:nvPr/>
        </p:nvSpPr>
        <p:spPr>
          <a:xfrm>
            <a:off x="7710272" y="2906435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418E919-560B-7447-999E-B199AB2FC806}"/>
              </a:ext>
            </a:extLst>
          </p:cNvPr>
          <p:cNvSpPr txBox="1"/>
          <p:nvPr/>
        </p:nvSpPr>
        <p:spPr>
          <a:xfrm>
            <a:off x="7693041" y="3228624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6C164CA6-B496-0E4E-8728-AE68F6ED7D46}"/>
              </a:ext>
            </a:extLst>
          </p:cNvPr>
          <p:cNvSpPr txBox="1"/>
          <p:nvPr/>
        </p:nvSpPr>
        <p:spPr>
          <a:xfrm>
            <a:off x="7968888" y="3228624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5E1293BB-A115-9B40-BE85-77A7733558B9}"/>
              </a:ext>
            </a:extLst>
          </p:cNvPr>
          <p:cNvSpPr txBox="1"/>
          <p:nvPr/>
        </p:nvSpPr>
        <p:spPr>
          <a:xfrm>
            <a:off x="7966571" y="3521813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6F0CF656-64C3-6144-A005-5CC904C86139}"/>
              </a:ext>
            </a:extLst>
          </p:cNvPr>
          <p:cNvSpPr txBox="1"/>
          <p:nvPr/>
        </p:nvSpPr>
        <p:spPr>
          <a:xfrm>
            <a:off x="7704292" y="3529236"/>
            <a:ext cx="392962" cy="247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598615F8-5035-944B-BE59-B33C02BD818C}"/>
              </a:ext>
            </a:extLst>
          </p:cNvPr>
          <p:cNvSpPr txBox="1"/>
          <p:nvPr/>
        </p:nvSpPr>
        <p:spPr>
          <a:xfrm>
            <a:off x="7700553" y="2613552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B76279E-9AF8-4D4E-95BD-57C4F3A1F0D8}"/>
              </a:ext>
            </a:extLst>
          </p:cNvPr>
          <p:cNvSpPr/>
          <p:nvPr/>
        </p:nvSpPr>
        <p:spPr>
          <a:xfrm rot="5400000">
            <a:off x="10050477" y="1906941"/>
            <a:ext cx="413886" cy="1667427"/>
          </a:xfrm>
          <a:prstGeom prst="rect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82999A2B-F444-1946-BE3D-028B514D296E}"/>
              </a:ext>
            </a:extLst>
          </p:cNvPr>
          <p:cNvSpPr txBox="1"/>
          <p:nvPr/>
        </p:nvSpPr>
        <p:spPr>
          <a:xfrm>
            <a:off x="9993151" y="2627387"/>
            <a:ext cx="5677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Chalets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DF1BA0C5-1632-0042-AC78-C79866D4A498}"/>
              </a:ext>
            </a:extLst>
          </p:cNvPr>
          <p:cNvSpPr txBox="1"/>
          <p:nvPr/>
        </p:nvSpPr>
        <p:spPr>
          <a:xfrm>
            <a:off x="21516" y="516366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BP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F808454C-39B6-3346-9585-873451F2B5DD}"/>
              </a:ext>
            </a:extLst>
          </p:cNvPr>
          <p:cNvSpPr txBox="1"/>
          <p:nvPr/>
        </p:nvSpPr>
        <p:spPr>
          <a:xfrm>
            <a:off x="44824" y="5843185"/>
            <a:ext cx="333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F1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282FE40E-0CA5-7D4B-B528-974CB9199094}"/>
              </a:ext>
            </a:extLst>
          </p:cNvPr>
          <p:cNvSpPr txBox="1"/>
          <p:nvPr/>
        </p:nvSpPr>
        <p:spPr>
          <a:xfrm>
            <a:off x="8057478" y="43029"/>
            <a:ext cx="4091489" cy="21236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Recommended New Ramp Layout</a:t>
            </a:r>
          </a:p>
          <a:p>
            <a:r>
              <a:rPr lang="en-US" sz="1100" dirty="0"/>
              <a:t>Change Notes: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Request Sport ramp be widened 100’ east (four expansion joints)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Request T-6 and Unlimited ramp areas shift 100’ east (</a:t>
            </a:r>
            <a:r>
              <a:rPr lang="en-US" sz="1100" dirty="0">
                <a:solidFill>
                  <a:srgbClr val="FF0000"/>
                </a:solidFill>
              </a:rPr>
              <a:t>no decrease in ramp size for T-6 and UNL</a:t>
            </a:r>
            <a:r>
              <a:rPr lang="en-US" sz="1100" dirty="0"/>
              <a:t>.)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Request Fuel Trucks 1 and 2 be co-located at ground point 3, with 25’ space between them. Both can be grounded to GP3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Request T-6 and UNL pit rows be moved 1 row east (</a:t>
            </a:r>
            <a:r>
              <a:rPr lang="en-US" sz="1100" dirty="0">
                <a:solidFill>
                  <a:srgbClr val="FF0000"/>
                </a:solidFill>
              </a:rPr>
              <a:t>start T-6 pit parking in pit row 6, and flow from there</a:t>
            </a:r>
            <a:r>
              <a:rPr lang="en-US" sz="1100" dirty="0"/>
              <a:t>)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Request the 6 Sport tents across from the  RARA hangar be relocated to pit row 5</a:t>
            </a:r>
          </a:p>
          <a:p>
            <a:r>
              <a:rPr lang="en-US" sz="1100" dirty="0">
                <a:solidFill>
                  <a:srgbClr val="FF0000"/>
                </a:solidFill>
              </a:rPr>
              <a:t>SEE BENEFITS AND ADVANTAGES OF THIS PLAN NEXT SLIDE</a:t>
            </a:r>
          </a:p>
        </p:txBody>
      </p: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6F005C85-16BE-BB40-A99E-1289959518B2}"/>
              </a:ext>
            </a:extLst>
          </p:cNvPr>
          <p:cNvCxnSpPr>
            <a:cxnSpLocks/>
          </p:cNvCxnSpPr>
          <p:nvPr/>
        </p:nvCxnSpPr>
        <p:spPr>
          <a:xfrm>
            <a:off x="1483651" y="2434592"/>
            <a:ext cx="2615013" cy="0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755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93CEDC-DDFD-274A-A549-C52084239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65"/>
            <a:ext cx="12192000" cy="684318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A17A423-A3A7-4D49-A709-F4314D5C175D}"/>
              </a:ext>
            </a:extLst>
          </p:cNvPr>
          <p:cNvSpPr/>
          <p:nvPr/>
        </p:nvSpPr>
        <p:spPr>
          <a:xfrm>
            <a:off x="1551398" y="2518475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FB3408-9114-7849-B08B-0CBB351B96F7}"/>
              </a:ext>
            </a:extLst>
          </p:cNvPr>
          <p:cNvSpPr/>
          <p:nvPr/>
        </p:nvSpPr>
        <p:spPr>
          <a:xfrm>
            <a:off x="2432218" y="2523641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090193-E434-3D41-BFA5-BBEF4A3B4E39}"/>
              </a:ext>
            </a:extLst>
          </p:cNvPr>
          <p:cNvSpPr/>
          <p:nvPr/>
        </p:nvSpPr>
        <p:spPr>
          <a:xfrm>
            <a:off x="3313039" y="2536556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54B4050-D5B4-E448-87C0-5DD45A9D3AAB}"/>
              </a:ext>
            </a:extLst>
          </p:cNvPr>
          <p:cNvSpPr/>
          <p:nvPr/>
        </p:nvSpPr>
        <p:spPr>
          <a:xfrm>
            <a:off x="4201608" y="2541722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D23078-F52A-7143-841E-6407216999C5}"/>
              </a:ext>
            </a:extLst>
          </p:cNvPr>
          <p:cNvSpPr/>
          <p:nvPr/>
        </p:nvSpPr>
        <p:spPr>
          <a:xfrm>
            <a:off x="5074679" y="2539139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0E7B84-E49E-1C42-8CE0-9E55F27433B7}"/>
              </a:ext>
            </a:extLst>
          </p:cNvPr>
          <p:cNvSpPr/>
          <p:nvPr/>
        </p:nvSpPr>
        <p:spPr>
          <a:xfrm>
            <a:off x="5963249" y="2544305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C03955E-5D5D-874C-AE4D-DCB76A847411}"/>
              </a:ext>
            </a:extLst>
          </p:cNvPr>
          <p:cNvSpPr/>
          <p:nvPr/>
        </p:nvSpPr>
        <p:spPr>
          <a:xfrm>
            <a:off x="6851818" y="2541723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67DE38-8A2A-6D4C-8E2E-AD1355E094A1}"/>
              </a:ext>
            </a:extLst>
          </p:cNvPr>
          <p:cNvSpPr/>
          <p:nvPr/>
        </p:nvSpPr>
        <p:spPr>
          <a:xfrm>
            <a:off x="7724890" y="2539139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CA2EAB1-1D92-0D46-AACF-D7341FD97394}"/>
              </a:ext>
            </a:extLst>
          </p:cNvPr>
          <p:cNvSpPr/>
          <p:nvPr/>
        </p:nvSpPr>
        <p:spPr>
          <a:xfrm>
            <a:off x="8613459" y="2544306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370675-5AE5-1C4E-9A8A-B2A8A87C262B}"/>
              </a:ext>
            </a:extLst>
          </p:cNvPr>
          <p:cNvSpPr txBox="1"/>
          <p:nvPr/>
        </p:nvSpPr>
        <p:spPr>
          <a:xfrm>
            <a:off x="1604075" y="3773837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82BF7A-7C99-764B-B152-DB02BCAE7989}"/>
              </a:ext>
            </a:extLst>
          </p:cNvPr>
          <p:cNvSpPr txBox="1"/>
          <p:nvPr/>
        </p:nvSpPr>
        <p:spPr>
          <a:xfrm>
            <a:off x="1895960" y="3771254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DFC9DF-030C-A64C-A80C-9921397CA1F4}"/>
              </a:ext>
            </a:extLst>
          </p:cNvPr>
          <p:cNvSpPr txBox="1"/>
          <p:nvPr/>
        </p:nvSpPr>
        <p:spPr>
          <a:xfrm>
            <a:off x="2490061" y="3784169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455A4C-F156-CB44-BA5A-670698DE6B5B}"/>
              </a:ext>
            </a:extLst>
          </p:cNvPr>
          <p:cNvSpPr txBox="1"/>
          <p:nvPr/>
        </p:nvSpPr>
        <p:spPr>
          <a:xfrm>
            <a:off x="2781946" y="3781586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48727EB-86C7-F946-B221-51516FDEC66D}"/>
              </a:ext>
            </a:extLst>
          </p:cNvPr>
          <p:cNvSpPr txBox="1"/>
          <p:nvPr/>
        </p:nvSpPr>
        <p:spPr>
          <a:xfrm>
            <a:off x="3368299" y="3779003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43D19F-114E-9744-89D6-58C1A6E1F3D0}"/>
              </a:ext>
            </a:extLst>
          </p:cNvPr>
          <p:cNvSpPr txBox="1"/>
          <p:nvPr/>
        </p:nvSpPr>
        <p:spPr>
          <a:xfrm>
            <a:off x="3660183" y="3776420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BD91581-A248-2649-B692-F39B6C1EEA30}"/>
              </a:ext>
            </a:extLst>
          </p:cNvPr>
          <p:cNvSpPr txBox="1"/>
          <p:nvPr/>
        </p:nvSpPr>
        <p:spPr>
          <a:xfrm>
            <a:off x="4293031" y="3789336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1E4DCB-A528-464E-88D9-075045F42C54}"/>
              </a:ext>
            </a:extLst>
          </p:cNvPr>
          <p:cNvSpPr txBox="1"/>
          <p:nvPr/>
        </p:nvSpPr>
        <p:spPr>
          <a:xfrm>
            <a:off x="4553919" y="3786752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F344F4-B153-B44F-8E51-9CC61FE1D9CA}"/>
              </a:ext>
            </a:extLst>
          </p:cNvPr>
          <p:cNvSpPr txBox="1"/>
          <p:nvPr/>
        </p:nvSpPr>
        <p:spPr>
          <a:xfrm>
            <a:off x="5155770" y="3791918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88954A-1B66-6343-BBC2-BD160792E05B}"/>
              </a:ext>
            </a:extLst>
          </p:cNvPr>
          <p:cNvSpPr txBox="1"/>
          <p:nvPr/>
        </p:nvSpPr>
        <p:spPr>
          <a:xfrm>
            <a:off x="2975675" y="5145437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B8DCBC-2A72-5C47-84BD-11183402B144}"/>
              </a:ext>
            </a:extLst>
          </p:cNvPr>
          <p:cNvSpPr txBox="1"/>
          <p:nvPr/>
        </p:nvSpPr>
        <p:spPr>
          <a:xfrm>
            <a:off x="5328836" y="378675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8BDB5F5-6066-D64F-8747-355FF6D6AC2D}"/>
              </a:ext>
            </a:extLst>
          </p:cNvPr>
          <p:cNvCxnSpPr>
            <a:cxnSpLocks/>
          </p:cNvCxnSpPr>
          <p:nvPr/>
        </p:nvCxnSpPr>
        <p:spPr>
          <a:xfrm>
            <a:off x="2523554" y="2547777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5F4510-0D58-5449-99DA-5CADD2E2F60B}"/>
              </a:ext>
            </a:extLst>
          </p:cNvPr>
          <p:cNvCxnSpPr>
            <a:cxnSpLocks/>
          </p:cNvCxnSpPr>
          <p:nvPr/>
        </p:nvCxnSpPr>
        <p:spPr>
          <a:xfrm>
            <a:off x="2585120" y="2548785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C3C5AC3-7902-7547-8463-B736B0C9D8F3}"/>
              </a:ext>
            </a:extLst>
          </p:cNvPr>
          <p:cNvCxnSpPr>
            <a:cxnSpLocks/>
          </p:cNvCxnSpPr>
          <p:nvPr/>
        </p:nvCxnSpPr>
        <p:spPr>
          <a:xfrm>
            <a:off x="2646686" y="2549795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1434916-246D-CE47-8FD3-AD370E73D6A8}"/>
              </a:ext>
            </a:extLst>
          </p:cNvPr>
          <p:cNvCxnSpPr>
            <a:cxnSpLocks/>
          </p:cNvCxnSpPr>
          <p:nvPr/>
        </p:nvCxnSpPr>
        <p:spPr>
          <a:xfrm>
            <a:off x="2803122" y="2542731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76262FF-2555-5B46-9BDD-A12393C1778E}"/>
              </a:ext>
            </a:extLst>
          </p:cNvPr>
          <p:cNvCxnSpPr>
            <a:cxnSpLocks/>
          </p:cNvCxnSpPr>
          <p:nvPr/>
        </p:nvCxnSpPr>
        <p:spPr>
          <a:xfrm>
            <a:off x="2864688" y="2543739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5C86074-6C1B-1B4A-997E-DBD48EA29ADA}"/>
              </a:ext>
            </a:extLst>
          </p:cNvPr>
          <p:cNvCxnSpPr>
            <a:cxnSpLocks/>
          </p:cNvCxnSpPr>
          <p:nvPr/>
        </p:nvCxnSpPr>
        <p:spPr>
          <a:xfrm>
            <a:off x="2926254" y="2544749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F7D246-97B0-9A4D-97D7-4041C7102AAC}"/>
              </a:ext>
            </a:extLst>
          </p:cNvPr>
          <p:cNvSpPr/>
          <p:nvPr/>
        </p:nvSpPr>
        <p:spPr>
          <a:xfrm>
            <a:off x="1586575" y="2543776"/>
            <a:ext cx="400269" cy="142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FAA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5C0680F-8E8D-E941-9BDA-209D84C5B56C}"/>
              </a:ext>
            </a:extLst>
          </p:cNvPr>
          <p:cNvSpPr/>
          <p:nvPr/>
        </p:nvSpPr>
        <p:spPr>
          <a:xfrm>
            <a:off x="1840089" y="2696176"/>
            <a:ext cx="299156" cy="142980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>
                <a:solidFill>
                  <a:schemeClr val="tx1"/>
                </a:solidFill>
              </a:rPr>
              <a:t>Seats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218B327-DE46-7348-924B-17421B5F68C7}"/>
              </a:ext>
            </a:extLst>
          </p:cNvPr>
          <p:cNvSpPr/>
          <p:nvPr/>
        </p:nvSpPr>
        <p:spPr>
          <a:xfrm>
            <a:off x="1902181" y="3618086"/>
            <a:ext cx="203198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B910D0-2DD6-3444-AB5F-A25810194F10}"/>
              </a:ext>
            </a:extLst>
          </p:cNvPr>
          <p:cNvSpPr/>
          <p:nvPr/>
        </p:nvSpPr>
        <p:spPr>
          <a:xfrm>
            <a:off x="1902180" y="324555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105CBB6-7198-794E-9BBE-3A32D08509CF}"/>
              </a:ext>
            </a:extLst>
          </p:cNvPr>
          <p:cNvSpPr/>
          <p:nvPr/>
        </p:nvSpPr>
        <p:spPr>
          <a:xfrm>
            <a:off x="1902181" y="2873025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6CCCA7A-D0A6-8B43-B7D0-66536D9272EE}"/>
              </a:ext>
            </a:extLst>
          </p:cNvPr>
          <p:cNvSpPr/>
          <p:nvPr/>
        </p:nvSpPr>
        <p:spPr>
          <a:xfrm>
            <a:off x="1902181" y="305928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61DA548-8F1A-8A44-B998-B1C4A465A9E4}"/>
              </a:ext>
            </a:extLst>
          </p:cNvPr>
          <p:cNvSpPr/>
          <p:nvPr/>
        </p:nvSpPr>
        <p:spPr>
          <a:xfrm>
            <a:off x="1902180" y="343181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3716B89-E11A-A942-9C21-00EF4CDFA67F}"/>
              </a:ext>
            </a:extLst>
          </p:cNvPr>
          <p:cNvSpPr/>
          <p:nvPr/>
        </p:nvSpPr>
        <p:spPr>
          <a:xfrm>
            <a:off x="2788358" y="351084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B2A0A12-45B7-3A42-8BA7-115323198040}"/>
              </a:ext>
            </a:extLst>
          </p:cNvPr>
          <p:cNvSpPr/>
          <p:nvPr/>
        </p:nvSpPr>
        <p:spPr>
          <a:xfrm>
            <a:off x="2506136" y="351084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>
                <a:solidFill>
                  <a:schemeClr val="tx1"/>
                </a:solidFill>
              </a:rPr>
              <a:t>MH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0EE0D83-0EC5-E74F-86F7-BD9B338E081A}"/>
              </a:ext>
            </a:extLst>
          </p:cNvPr>
          <p:cNvSpPr/>
          <p:nvPr/>
        </p:nvSpPr>
        <p:spPr>
          <a:xfrm>
            <a:off x="2783197" y="3695243"/>
            <a:ext cx="219647" cy="109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/>
              <a:t>M7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35E2A11-679B-AE44-BA1A-C6ABDDF83C0B}"/>
              </a:ext>
            </a:extLst>
          </p:cNvPr>
          <p:cNvSpPr/>
          <p:nvPr/>
        </p:nvSpPr>
        <p:spPr>
          <a:xfrm>
            <a:off x="2500975" y="3695243"/>
            <a:ext cx="219647" cy="109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/>
              <a:t>V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B064390-DBB2-584E-9D7C-C727129DE29E}"/>
              </a:ext>
            </a:extLst>
          </p:cNvPr>
          <p:cNvSpPr/>
          <p:nvPr/>
        </p:nvSpPr>
        <p:spPr>
          <a:xfrm>
            <a:off x="524938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595E2A6-14D2-4D49-A834-056A2A953190}"/>
              </a:ext>
            </a:extLst>
          </p:cNvPr>
          <p:cNvSpPr/>
          <p:nvPr/>
        </p:nvSpPr>
        <p:spPr>
          <a:xfrm>
            <a:off x="745071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72B866B-1732-904A-B624-F077D3E216C0}"/>
              </a:ext>
            </a:extLst>
          </p:cNvPr>
          <p:cNvSpPr/>
          <p:nvPr/>
        </p:nvSpPr>
        <p:spPr>
          <a:xfrm>
            <a:off x="965205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20EF714-BBBD-D74E-A83B-F81F6B60C77E}"/>
              </a:ext>
            </a:extLst>
          </p:cNvPr>
          <p:cNvSpPr/>
          <p:nvPr/>
        </p:nvSpPr>
        <p:spPr>
          <a:xfrm>
            <a:off x="513648" y="4402670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1A99BCB-3FDF-CF45-9DCB-16DFBB7C561D}"/>
              </a:ext>
            </a:extLst>
          </p:cNvPr>
          <p:cNvSpPr/>
          <p:nvPr/>
        </p:nvSpPr>
        <p:spPr>
          <a:xfrm>
            <a:off x="733781" y="440266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DFE7AF2-4084-5142-8029-90EC9F448A2D}"/>
              </a:ext>
            </a:extLst>
          </p:cNvPr>
          <p:cNvSpPr/>
          <p:nvPr/>
        </p:nvSpPr>
        <p:spPr>
          <a:xfrm>
            <a:off x="953915" y="440266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CC2F107-4D0C-9646-85F3-DD08017AE9EB}"/>
              </a:ext>
            </a:extLst>
          </p:cNvPr>
          <p:cNvSpPr/>
          <p:nvPr/>
        </p:nvSpPr>
        <p:spPr>
          <a:xfrm>
            <a:off x="1383632" y="5283352"/>
            <a:ext cx="517357" cy="1141511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Open for BP or F1 Parking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762DD4A-72A2-8C43-B54C-D743E5132DCC}"/>
              </a:ext>
            </a:extLst>
          </p:cNvPr>
          <p:cNvSpPr/>
          <p:nvPr/>
        </p:nvSpPr>
        <p:spPr>
          <a:xfrm>
            <a:off x="3366318" y="258024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17" descr="Screen Shot 2016-05-10 at 9.53.50 AM.jpg">
            <a:extLst>
              <a:ext uri="{FF2B5EF4-FFF2-40B4-BE49-F238E27FC236}">
                <a16:creationId xmlns:a16="http://schemas.microsoft.com/office/drawing/2014/main" id="{CAF4EAF8-9A72-E841-BF9D-B2E67B665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01197" y="382624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17" descr="Screen Shot 2016-05-10 at 9.53.50 AM.jpg">
            <a:extLst>
              <a:ext uri="{FF2B5EF4-FFF2-40B4-BE49-F238E27FC236}">
                <a16:creationId xmlns:a16="http://schemas.microsoft.com/office/drawing/2014/main" id="{86DA8BB9-F1AD-5640-9A12-AB09257E0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7997" y="381495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17" descr="Screen Shot 2016-05-10 at 9.53.50 AM.jpg">
            <a:extLst>
              <a:ext uri="{FF2B5EF4-FFF2-40B4-BE49-F238E27FC236}">
                <a16:creationId xmlns:a16="http://schemas.microsoft.com/office/drawing/2014/main" id="{21011679-48D2-8449-9B01-6EF0C94DFE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7863" y="381495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17" descr="Screen Shot 2016-05-10 at 9.53.50 AM.jpg">
            <a:extLst>
              <a:ext uri="{FF2B5EF4-FFF2-40B4-BE49-F238E27FC236}">
                <a16:creationId xmlns:a16="http://schemas.microsoft.com/office/drawing/2014/main" id="{416BC591-A72A-194C-982D-1DA78F47B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67909" y="2742511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17" descr="Screen Shot 2016-05-10 at 9.53.50 AM.jpg">
            <a:extLst>
              <a:ext uri="{FF2B5EF4-FFF2-40B4-BE49-F238E27FC236}">
                <a16:creationId xmlns:a16="http://schemas.microsoft.com/office/drawing/2014/main" id="{05934938-6B95-FE4E-A0C7-716B30897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20" y="255060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17" descr="Screen Shot 2016-05-10 at 9.53.50 AM.jpg">
            <a:extLst>
              <a:ext uri="{FF2B5EF4-FFF2-40B4-BE49-F238E27FC236}">
                <a16:creationId xmlns:a16="http://schemas.microsoft.com/office/drawing/2014/main" id="{C894C0A9-5A83-5C42-B8B3-88EACB27B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53242" y="616037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17" descr="Screen Shot 2016-05-10 at 9.53.50 AM.jpg">
            <a:extLst>
              <a:ext uri="{FF2B5EF4-FFF2-40B4-BE49-F238E27FC236}">
                <a16:creationId xmlns:a16="http://schemas.microsoft.com/office/drawing/2014/main" id="{46CDB504-5058-7140-AB34-173E52843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83910" y="616601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17" descr="Screen Shot 2016-05-10 at 9.53.50 AM.jpg">
            <a:extLst>
              <a:ext uri="{FF2B5EF4-FFF2-40B4-BE49-F238E27FC236}">
                <a16:creationId xmlns:a16="http://schemas.microsoft.com/office/drawing/2014/main" id="{FF98AB91-34EB-0840-969C-2C734AFEC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597" y="44640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17" descr="Screen Shot 2016-05-10 at 9.53.50 AM.jpg">
            <a:extLst>
              <a:ext uri="{FF2B5EF4-FFF2-40B4-BE49-F238E27FC236}">
                <a16:creationId xmlns:a16="http://schemas.microsoft.com/office/drawing/2014/main" id="{5B092F03-BD3E-B14D-BDE2-23D565C19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842" y="436246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17" descr="Screen Shot 2016-05-10 at 9.53.50 AM.jpg">
            <a:extLst>
              <a:ext uri="{FF2B5EF4-FFF2-40B4-BE49-F238E27FC236}">
                <a16:creationId xmlns:a16="http://schemas.microsoft.com/office/drawing/2014/main" id="{EE53C6E4-FC95-B142-A449-385D28D275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819" y="287797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17" descr="Screen Shot 2016-05-10 at 9.53.50 AM.jpg">
            <a:extLst>
              <a:ext uri="{FF2B5EF4-FFF2-40B4-BE49-F238E27FC236}">
                <a16:creationId xmlns:a16="http://schemas.microsoft.com/office/drawing/2014/main" id="{4A0BDFD1-C6E1-AD4B-8934-1CE481889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5142" y="259723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17" descr="Screen Shot 2016-05-10 at 9.53.50 AM.jpg">
            <a:extLst>
              <a:ext uri="{FF2B5EF4-FFF2-40B4-BE49-F238E27FC236}">
                <a16:creationId xmlns:a16="http://schemas.microsoft.com/office/drawing/2014/main" id="{42EA4EB4-3EE0-E64D-8820-AF89198FFA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64530" y="5863891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17" descr="Screen Shot 2016-05-10 at 9.53.50 AM.jpg">
            <a:extLst>
              <a:ext uri="{FF2B5EF4-FFF2-40B4-BE49-F238E27FC236}">
                <a16:creationId xmlns:a16="http://schemas.microsoft.com/office/drawing/2014/main" id="{78AF252E-0502-CE47-A8D4-56E13E33D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89552" y="586389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17" descr="Screen Shot 2016-05-10 at 9.53.50 AM.jpg">
            <a:extLst>
              <a:ext uri="{FF2B5EF4-FFF2-40B4-BE49-F238E27FC236}">
                <a16:creationId xmlns:a16="http://schemas.microsoft.com/office/drawing/2014/main" id="{982DA5CF-DB10-DE4D-83CB-1DF322CD2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6576" y="4413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17" descr="Screen Shot 2016-05-10 at 9.53.50 AM.jpg">
            <a:extLst>
              <a:ext uri="{FF2B5EF4-FFF2-40B4-BE49-F238E27FC236}">
                <a16:creationId xmlns:a16="http://schemas.microsoft.com/office/drawing/2014/main" id="{81B2A140-2BB4-F041-9F01-006D41AD2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1064" y="4413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17" descr="Screen Shot 2016-05-10 at 9.53.50 AM.jpg">
            <a:extLst>
              <a:ext uri="{FF2B5EF4-FFF2-40B4-BE49-F238E27FC236}">
                <a16:creationId xmlns:a16="http://schemas.microsoft.com/office/drawing/2014/main" id="{FC920DD2-9FB2-F94B-A91C-D8029A498C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95552" y="4413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17" descr="Screen Shot 2016-05-10 at 9.53.50 AM.jpg">
            <a:extLst>
              <a:ext uri="{FF2B5EF4-FFF2-40B4-BE49-F238E27FC236}">
                <a16:creationId xmlns:a16="http://schemas.microsoft.com/office/drawing/2014/main" id="{FCCFE624-9D00-9B45-B7A4-9D25391E06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63" y="32448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Picture 17" descr="Screen Shot 2016-05-10 at 9.53.50 AM.jpg">
            <a:extLst>
              <a:ext uri="{FF2B5EF4-FFF2-40B4-BE49-F238E27FC236}">
                <a16:creationId xmlns:a16="http://schemas.microsoft.com/office/drawing/2014/main" id="{3C7725A3-7E51-524A-8399-687078CE77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174" y="3431135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17" descr="Screen Shot 2016-05-10 at 9.53.50 AM.jpg">
            <a:extLst>
              <a:ext uri="{FF2B5EF4-FFF2-40B4-BE49-F238E27FC236}">
                <a16:creationId xmlns:a16="http://schemas.microsoft.com/office/drawing/2014/main" id="{E2CB7486-A1AD-F744-8D2C-4A9A1067C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64" y="306424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17" descr="Screen Shot 2016-05-10 at 9.53.50 AM.jpg">
            <a:extLst>
              <a:ext uri="{FF2B5EF4-FFF2-40B4-BE49-F238E27FC236}">
                <a16:creationId xmlns:a16="http://schemas.microsoft.com/office/drawing/2014/main" id="{B0875DB0-8579-0343-9125-266F49E9AB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173" y="361740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17" descr="Screen Shot 2016-05-10 at 9.53.50 AM.jpg">
            <a:extLst>
              <a:ext uri="{FF2B5EF4-FFF2-40B4-BE49-F238E27FC236}">
                <a16:creationId xmlns:a16="http://schemas.microsoft.com/office/drawing/2014/main" id="{549A7759-C18E-7748-9CDB-F6F323C16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63" y="352144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FD42C7D6-27C5-8C40-9952-0612774A10ED}"/>
              </a:ext>
            </a:extLst>
          </p:cNvPr>
          <p:cNvSpPr txBox="1"/>
          <p:nvPr/>
        </p:nvSpPr>
        <p:spPr>
          <a:xfrm>
            <a:off x="2918178" y="4176889"/>
            <a:ext cx="5136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51 Aero</a:t>
            </a:r>
          </a:p>
        </p:txBody>
      </p:sp>
      <p:pic>
        <p:nvPicPr>
          <p:cNvPr id="101" name="Picture 17" descr="Screen Shot 2016-05-10 at 9.53.50 AM.jpg">
            <a:extLst>
              <a:ext uri="{FF2B5EF4-FFF2-40B4-BE49-F238E27FC236}">
                <a16:creationId xmlns:a16="http://schemas.microsoft.com/office/drawing/2014/main" id="{58DF9117-CC2B-DD47-90EE-E2D7696A24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486" y="45600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Rectangle 101">
            <a:extLst>
              <a:ext uri="{FF2B5EF4-FFF2-40B4-BE49-F238E27FC236}">
                <a16:creationId xmlns:a16="http://schemas.microsoft.com/office/drawing/2014/main" id="{4A674E2E-522A-1149-BA35-CAAD9458CBB8}"/>
              </a:ext>
            </a:extLst>
          </p:cNvPr>
          <p:cNvSpPr/>
          <p:nvPr/>
        </p:nvSpPr>
        <p:spPr>
          <a:xfrm>
            <a:off x="3714534" y="6328527"/>
            <a:ext cx="411558" cy="142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Sport</a:t>
            </a:r>
          </a:p>
        </p:txBody>
      </p:sp>
      <p:pic>
        <p:nvPicPr>
          <p:cNvPr id="105" name="Picture 17" descr="Screen Shot 2016-05-10 at 9.53.50 AM.jpg">
            <a:extLst>
              <a:ext uri="{FF2B5EF4-FFF2-40B4-BE49-F238E27FC236}">
                <a16:creationId xmlns:a16="http://schemas.microsoft.com/office/drawing/2014/main" id="{0B7E5AAF-BC1A-C24A-918B-0A8A2C72D0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807784" y="5713421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Picture 17" descr="Screen Shot 2016-05-10 at 9.53.50 AM.jpg">
            <a:extLst>
              <a:ext uri="{FF2B5EF4-FFF2-40B4-BE49-F238E27FC236}">
                <a16:creationId xmlns:a16="http://schemas.microsoft.com/office/drawing/2014/main" id="{B112F6BB-FEF5-EC4B-B1D7-5A5DB0732E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62265" y="3115045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17" descr="Screen Shot 2016-05-10 at 9.53.50 AM.jpg">
            <a:extLst>
              <a:ext uri="{FF2B5EF4-FFF2-40B4-BE49-F238E27FC236}">
                <a16:creationId xmlns:a16="http://schemas.microsoft.com/office/drawing/2014/main" id="{7B019D09-3A35-A64F-BC53-FED9DE861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576" y="293442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17" descr="Screen Shot 2016-05-10 at 9.53.50 AM.jpg">
            <a:extLst>
              <a:ext uri="{FF2B5EF4-FFF2-40B4-BE49-F238E27FC236}">
                <a16:creationId xmlns:a16="http://schemas.microsoft.com/office/drawing/2014/main" id="{D2AEC7D0-ECB0-0944-84F6-1FEF08CE87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49251" y="117846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17" descr="Screen Shot 2016-05-10 at 9.53.50 AM.jpg">
            <a:extLst>
              <a:ext uri="{FF2B5EF4-FFF2-40B4-BE49-F238E27FC236}">
                <a16:creationId xmlns:a16="http://schemas.microsoft.com/office/drawing/2014/main" id="{88181B8D-3D41-FB4B-84F7-3BC53440E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20" y="3301309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7" descr="Screen Shot 2016-05-10 at 9.53.50 AM.jpg">
            <a:extLst>
              <a:ext uri="{FF2B5EF4-FFF2-40B4-BE49-F238E27FC236}">
                <a16:creationId xmlns:a16="http://schemas.microsoft.com/office/drawing/2014/main" id="{4EA544B8-114A-7940-B24E-4608D8D70C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80042" y="2742511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17" descr="Screen Shot 2016-05-10 at 9.53.50 AM.jpg">
            <a:extLst>
              <a:ext uri="{FF2B5EF4-FFF2-40B4-BE49-F238E27FC236}">
                <a16:creationId xmlns:a16="http://schemas.microsoft.com/office/drawing/2014/main" id="{1F749F99-95EF-064F-BFFF-91F197F9A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353" y="2550602"/>
            <a:ext cx="115104" cy="151567"/>
          </a:xfrm>
          <a:prstGeom prst="rect">
            <a:avLst/>
          </a:prstGeom>
          <a:solidFill>
            <a:srgbClr val="FF0000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17" descr="Screen Shot 2016-05-10 at 9.53.50 AM.jpg">
            <a:extLst>
              <a:ext uri="{FF2B5EF4-FFF2-40B4-BE49-F238E27FC236}">
                <a16:creationId xmlns:a16="http://schemas.microsoft.com/office/drawing/2014/main" id="{05438960-2A7C-8644-A345-8FD8976A8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74398" y="3115045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Picture 17" descr="Screen Shot 2016-05-10 at 9.53.50 AM.jpg">
            <a:extLst>
              <a:ext uri="{FF2B5EF4-FFF2-40B4-BE49-F238E27FC236}">
                <a16:creationId xmlns:a16="http://schemas.microsoft.com/office/drawing/2014/main" id="{0412A3CC-5159-7B44-9D6D-92D61B4AD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709" y="293442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17" descr="Screen Shot 2016-05-10 at 9.53.50 AM.jpg">
            <a:extLst>
              <a:ext uri="{FF2B5EF4-FFF2-40B4-BE49-F238E27FC236}">
                <a16:creationId xmlns:a16="http://schemas.microsoft.com/office/drawing/2014/main" id="{559FE6BA-F91A-C844-87C6-6E6D847C3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353" y="3301309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A5A33CD-5749-B24F-AB52-0BDD4009507F}"/>
              </a:ext>
            </a:extLst>
          </p:cNvPr>
          <p:cNvCxnSpPr/>
          <p:nvPr/>
        </p:nvCxnSpPr>
        <p:spPr>
          <a:xfrm>
            <a:off x="3508591" y="1111956"/>
            <a:ext cx="0" cy="920044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0670494-5DDF-D74F-8FC4-1AE19D522B4C}"/>
              </a:ext>
            </a:extLst>
          </p:cNvPr>
          <p:cNvCxnSpPr/>
          <p:nvPr/>
        </p:nvCxnSpPr>
        <p:spPr>
          <a:xfrm>
            <a:off x="5433347" y="1128890"/>
            <a:ext cx="0" cy="920044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8" name="Picture 17" descr="Screen Shot 2016-05-10 at 9.53.50 AM.jpg">
            <a:extLst>
              <a:ext uri="{FF2B5EF4-FFF2-40B4-BE49-F238E27FC236}">
                <a16:creationId xmlns:a16="http://schemas.microsoft.com/office/drawing/2014/main" id="{2D903150-76E1-D543-97A3-8CA4DFAC37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67166" y="1133845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17" descr="Screen Shot 2016-05-10 at 9.53.50 AM.jpg">
            <a:extLst>
              <a:ext uri="{FF2B5EF4-FFF2-40B4-BE49-F238E27FC236}">
                <a16:creationId xmlns:a16="http://schemas.microsoft.com/office/drawing/2014/main" id="{23B989B3-606A-F848-9DAA-28E984F3BB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838099" y="1133845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17" descr="Screen Shot 2016-05-10 at 9.53.50 AM.jpg">
            <a:extLst>
              <a:ext uri="{FF2B5EF4-FFF2-40B4-BE49-F238E27FC236}">
                <a16:creationId xmlns:a16="http://schemas.microsoft.com/office/drawing/2014/main" id="{2F807F02-12F1-D640-9F7B-524A95C62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97744" y="1133844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17" descr="Screen Shot 2016-05-10 at 9.53.50 AM.jpg">
            <a:extLst>
              <a:ext uri="{FF2B5EF4-FFF2-40B4-BE49-F238E27FC236}">
                <a16:creationId xmlns:a16="http://schemas.microsoft.com/office/drawing/2014/main" id="{58416DE1-5FE5-DC49-B69A-ACB12E24A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68677" y="1139490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17" descr="Screen Shot 2016-05-10 at 9.53.50 AM.jpg">
            <a:extLst>
              <a:ext uri="{FF2B5EF4-FFF2-40B4-BE49-F238E27FC236}">
                <a16:creationId xmlns:a16="http://schemas.microsoft.com/office/drawing/2014/main" id="{AEB6E736-B9F6-894A-8732-41DA57DAF3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39609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17" descr="Screen Shot 2016-05-10 at 9.53.50 AM.jpg">
            <a:extLst>
              <a:ext uri="{FF2B5EF4-FFF2-40B4-BE49-F238E27FC236}">
                <a16:creationId xmlns:a16="http://schemas.microsoft.com/office/drawing/2014/main" id="{01E3B931-9CEF-274E-A908-1EE069F795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81477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Picture 17" descr="Screen Shot 2016-05-10 at 9.53.50 AM.jpg">
            <a:extLst>
              <a:ext uri="{FF2B5EF4-FFF2-40B4-BE49-F238E27FC236}">
                <a16:creationId xmlns:a16="http://schemas.microsoft.com/office/drawing/2014/main" id="{FC9DEFF6-4288-6E45-8D2D-2AD7979D3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910542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17" descr="Screen Shot 2016-05-10 at 9.53.50 AM.jpg">
            <a:extLst>
              <a:ext uri="{FF2B5EF4-FFF2-40B4-BE49-F238E27FC236}">
                <a16:creationId xmlns:a16="http://schemas.microsoft.com/office/drawing/2014/main" id="{7B9B395E-5C64-B448-AD75-8B3489C95E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03211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Picture 17" descr="Screen Shot 2016-05-10 at 9.53.50 AM.jpg">
            <a:extLst>
              <a:ext uri="{FF2B5EF4-FFF2-40B4-BE49-F238E27FC236}">
                <a16:creationId xmlns:a16="http://schemas.microsoft.com/office/drawing/2014/main" id="{37D2E515-480D-6248-9E6E-37FE7C93A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74144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" name="Picture 17" descr="Screen Shot 2016-05-10 at 9.53.50 AM.jpg">
            <a:extLst>
              <a:ext uri="{FF2B5EF4-FFF2-40B4-BE49-F238E27FC236}">
                <a16:creationId xmlns:a16="http://schemas.microsoft.com/office/drawing/2014/main" id="{7D3196AB-96CC-8D4F-BD99-CD4481895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33789" y="1139488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" name="Picture 17" descr="Screen Shot 2016-05-10 at 9.53.50 AM.jpg">
            <a:extLst>
              <a:ext uri="{FF2B5EF4-FFF2-40B4-BE49-F238E27FC236}">
                <a16:creationId xmlns:a16="http://schemas.microsoft.com/office/drawing/2014/main" id="{64007229-5F46-7548-BC87-B5B40B915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04722" y="1145134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" name="Picture 17" descr="Screen Shot 2016-05-10 at 9.53.50 AM.jpg">
            <a:extLst>
              <a:ext uri="{FF2B5EF4-FFF2-40B4-BE49-F238E27FC236}">
                <a16:creationId xmlns:a16="http://schemas.microsoft.com/office/drawing/2014/main" id="{30F09087-E984-DF49-A90C-072255524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575654" y="1145133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Picture 17" descr="Screen Shot 2016-05-10 at 9.53.50 AM.jpg">
            <a:extLst>
              <a:ext uri="{FF2B5EF4-FFF2-40B4-BE49-F238E27FC236}">
                <a16:creationId xmlns:a16="http://schemas.microsoft.com/office/drawing/2014/main" id="{98BABE15-7638-C048-9C06-DC4175D0B6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117522" y="1145133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Picture 17" descr="Screen Shot 2016-05-10 at 9.53.50 AM.jpg">
            <a:extLst>
              <a:ext uri="{FF2B5EF4-FFF2-40B4-BE49-F238E27FC236}">
                <a16:creationId xmlns:a16="http://schemas.microsoft.com/office/drawing/2014/main" id="{F567A071-A7C6-BF4D-9EAD-A5850E7AFE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46587" y="1150777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" name="Picture 17" descr="Screen Shot 2016-05-10 at 9.53.50 AM.jpg">
            <a:extLst>
              <a:ext uri="{FF2B5EF4-FFF2-40B4-BE49-F238E27FC236}">
                <a16:creationId xmlns:a16="http://schemas.microsoft.com/office/drawing/2014/main" id="{465FC41D-5F02-B54B-A541-D1CA7681F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53744" y="1139488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" name="Picture 17" descr="Screen Shot 2016-05-10 at 9.53.50 AM.jpg">
            <a:extLst>
              <a:ext uri="{FF2B5EF4-FFF2-40B4-BE49-F238E27FC236}">
                <a16:creationId xmlns:a16="http://schemas.microsoft.com/office/drawing/2014/main" id="{5D8424E5-FB8F-2B43-8227-251A1CDDC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382809" y="1145132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" name="Picture 17" descr="Screen Shot 2016-05-10 at 9.53.50 AM.jpg">
            <a:extLst>
              <a:ext uri="{FF2B5EF4-FFF2-40B4-BE49-F238E27FC236}">
                <a16:creationId xmlns:a16="http://schemas.microsoft.com/office/drawing/2014/main" id="{E3D47F45-164F-964B-BBFA-A19F0E2627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62679" y="117847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" name="Picture 17" descr="Screen Shot 2016-05-10 at 9.53.50 AM.jpg">
            <a:extLst>
              <a:ext uri="{FF2B5EF4-FFF2-40B4-BE49-F238E27FC236}">
                <a16:creationId xmlns:a16="http://schemas.microsoft.com/office/drawing/2014/main" id="{DDCB9D30-471D-254A-B44C-8715A12789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70460" y="11728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6" name="Picture 17" descr="Screen Shot 2016-05-10 at 9.53.50 AM.jpg">
            <a:extLst>
              <a:ext uri="{FF2B5EF4-FFF2-40B4-BE49-F238E27FC236}">
                <a16:creationId xmlns:a16="http://schemas.microsoft.com/office/drawing/2014/main" id="{1FC4B401-A1BD-6A41-9FB6-E38BA96D3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78771" y="117282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" name="Picture 17" descr="Screen Shot 2016-05-10 at 9.53.50 AM.jpg">
            <a:extLst>
              <a:ext uri="{FF2B5EF4-FFF2-40B4-BE49-F238E27FC236}">
                <a16:creationId xmlns:a16="http://schemas.microsoft.com/office/drawing/2014/main" id="{6EBE2BE1-73A2-F245-8312-C6D72D981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95403" y="11728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" name="Picture 17" descr="Screen Shot 2016-05-10 at 9.53.50 AM.jpg">
            <a:extLst>
              <a:ext uri="{FF2B5EF4-FFF2-40B4-BE49-F238E27FC236}">
                <a16:creationId xmlns:a16="http://schemas.microsoft.com/office/drawing/2014/main" id="{DDBED997-5528-634F-AD2D-261456AE9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87089" y="11728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Picture 17" descr="Screen Shot 2016-05-10 at 9.53.50 AM.jpg">
            <a:extLst>
              <a:ext uri="{FF2B5EF4-FFF2-40B4-BE49-F238E27FC236}">
                <a16:creationId xmlns:a16="http://schemas.microsoft.com/office/drawing/2014/main" id="{CAB8BE8F-5559-AB40-8F35-79912E209D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10547" y="1168702"/>
            <a:ext cx="133610" cy="17593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innerShdw blurRad="63500" dist="50800" dir="18900000">
              <a:srgbClr val="00B050">
                <a:alpha val="50000"/>
              </a:srgbClr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" name="Picture 17" descr="Screen Shot 2016-05-10 at 9.53.50 AM.jpg">
            <a:extLst>
              <a:ext uri="{FF2B5EF4-FFF2-40B4-BE49-F238E27FC236}">
                <a16:creationId xmlns:a16="http://schemas.microsoft.com/office/drawing/2014/main" id="{7DCE3D68-790D-8C4F-B580-16869F5314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88720" y="117162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Picture 17" descr="Screen Shot 2016-05-10 at 9.53.50 AM.jpg">
            <a:extLst>
              <a:ext uri="{FF2B5EF4-FFF2-40B4-BE49-F238E27FC236}">
                <a16:creationId xmlns:a16="http://schemas.microsoft.com/office/drawing/2014/main" id="{CFDA75E8-5001-4C49-8FD1-0F7DB5F24A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893358" y="117163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02E8EAA6-9F7A-C645-B783-957DFED877BF}"/>
              </a:ext>
            </a:extLst>
          </p:cNvPr>
          <p:cNvSpPr/>
          <p:nvPr/>
        </p:nvSpPr>
        <p:spPr>
          <a:xfrm>
            <a:off x="3572007" y="1919642"/>
            <a:ext cx="158044" cy="101600"/>
          </a:xfrm>
          <a:prstGeom prst="rect">
            <a:avLst/>
          </a:prstGeom>
          <a:pattFill prst="lgCheck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A68A062A-E88A-4C47-BB88-6D614834C300}"/>
              </a:ext>
            </a:extLst>
          </p:cNvPr>
          <p:cNvSpPr/>
          <p:nvPr/>
        </p:nvSpPr>
        <p:spPr>
          <a:xfrm>
            <a:off x="3870160" y="1919111"/>
            <a:ext cx="158044" cy="101600"/>
          </a:xfrm>
          <a:prstGeom prst="rect">
            <a:avLst/>
          </a:prstGeom>
          <a:pattFill prst="lgCheck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3642A1A-CEDB-DB41-86D4-C551A2D452FB}"/>
              </a:ext>
            </a:extLst>
          </p:cNvPr>
          <p:cNvCxnSpPr>
            <a:cxnSpLocks/>
          </p:cNvCxnSpPr>
          <p:nvPr/>
        </p:nvCxnSpPr>
        <p:spPr>
          <a:xfrm>
            <a:off x="3190531" y="1677971"/>
            <a:ext cx="0" cy="346173"/>
          </a:xfrm>
          <a:prstGeom prst="line">
            <a:avLst/>
          </a:prstGeom>
          <a:ln w="952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>
            <a:extLst>
              <a:ext uri="{FF2B5EF4-FFF2-40B4-BE49-F238E27FC236}">
                <a16:creationId xmlns:a16="http://schemas.microsoft.com/office/drawing/2014/main" id="{7CB7F453-ED08-DC48-B10D-9AEF2F624D57}"/>
              </a:ext>
            </a:extLst>
          </p:cNvPr>
          <p:cNvSpPr txBox="1"/>
          <p:nvPr/>
        </p:nvSpPr>
        <p:spPr>
          <a:xfrm>
            <a:off x="5943814" y="379930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699D0CF-8F2A-4C43-BFAB-1352CE0B2F89}"/>
              </a:ext>
            </a:extLst>
          </p:cNvPr>
          <p:cNvSpPr txBox="1"/>
          <p:nvPr/>
        </p:nvSpPr>
        <p:spPr>
          <a:xfrm>
            <a:off x="6225306" y="3801095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D49C9D1C-94FB-4F4B-AF7F-D0E5770A4A89}"/>
              </a:ext>
            </a:extLst>
          </p:cNvPr>
          <p:cNvSpPr txBox="1"/>
          <p:nvPr/>
        </p:nvSpPr>
        <p:spPr>
          <a:xfrm>
            <a:off x="6851043" y="3792130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3F5FB18D-9512-6041-865B-628F5221364A}"/>
              </a:ext>
            </a:extLst>
          </p:cNvPr>
          <p:cNvSpPr txBox="1"/>
          <p:nvPr/>
        </p:nvSpPr>
        <p:spPr>
          <a:xfrm>
            <a:off x="7132535" y="3793924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89DE7D3A-81BA-2A4A-B106-830EE7FDC9FA}"/>
              </a:ext>
            </a:extLst>
          </p:cNvPr>
          <p:cNvSpPr txBox="1"/>
          <p:nvPr/>
        </p:nvSpPr>
        <p:spPr>
          <a:xfrm>
            <a:off x="7715240" y="3806475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A425F9E-0D92-C148-9DCF-6C92C01411DC}"/>
              </a:ext>
            </a:extLst>
          </p:cNvPr>
          <p:cNvSpPr txBox="1"/>
          <p:nvPr/>
        </p:nvSpPr>
        <p:spPr>
          <a:xfrm>
            <a:off x="8007490" y="3797510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1A5BEE1D-E63E-D54C-8AE6-71517305C691}"/>
              </a:ext>
            </a:extLst>
          </p:cNvPr>
          <p:cNvSpPr txBox="1"/>
          <p:nvPr/>
        </p:nvSpPr>
        <p:spPr>
          <a:xfrm>
            <a:off x="8600954" y="379930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BF2DFD1-15B9-054A-980F-3E3F6BEB48FC}"/>
              </a:ext>
            </a:extLst>
          </p:cNvPr>
          <p:cNvSpPr txBox="1"/>
          <p:nvPr/>
        </p:nvSpPr>
        <p:spPr>
          <a:xfrm>
            <a:off x="8882446" y="3790337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18</a:t>
            </a:r>
          </a:p>
        </p:txBody>
      </p:sp>
      <p:pic>
        <p:nvPicPr>
          <p:cNvPr id="161" name="Picture 17" descr="Screen Shot 2016-05-10 at 9.53.50 AM.jpg">
            <a:extLst>
              <a:ext uri="{FF2B5EF4-FFF2-40B4-BE49-F238E27FC236}">
                <a16:creationId xmlns:a16="http://schemas.microsoft.com/office/drawing/2014/main" id="{D3296E29-1770-F948-BE25-9D10E8372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47861" y="138465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2" name="Picture 17" descr="Screen Shot 2016-05-10 at 9.53.50 AM.jpg">
            <a:extLst>
              <a:ext uri="{FF2B5EF4-FFF2-40B4-BE49-F238E27FC236}">
                <a16:creationId xmlns:a16="http://schemas.microsoft.com/office/drawing/2014/main" id="{A7804C10-19CB-A749-B907-C8D47291F5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961289" y="138466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" name="Picture 17" descr="Screen Shot 2016-05-10 at 9.53.50 AM.jpg">
            <a:extLst>
              <a:ext uri="{FF2B5EF4-FFF2-40B4-BE49-F238E27FC236}">
                <a16:creationId xmlns:a16="http://schemas.microsoft.com/office/drawing/2014/main" id="{9755194E-2F4C-AA49-AC2C-6D5EB319D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69070" y="137901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" name="Picture 17" descr="Screen Shot 2016-05-10 at 9.53.50 AM.jpg">
            <a:extLst>
              <a:ext uri="{FF2B5EF4-FFF2-40B4-BE49-F238E27FC236}">
                <a16:creationId xmlns:a16="http://schemas.microsoft.com/office/drawing/2014/main" id="{AE2D5824-8D3C-7E41-825F-9A10DA7F6F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377381" y="137901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" name="Picture 17" descr="Screen Shot 2016-05-10 at 9.53.50 AM.jpg">
            <a:extLst>
              <a:ext uri="{FF2B5EF4-FFF2-40B4-BE49-F238E27FC236}">
                <a16:creationId xmlns:a16="http://schemas.microsoft.com/office/drawing/2014/main" id="{ACCA5318-4182-C343-B8F1-F2A01DE4A9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794013" y="137901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" name="Picture 17" descr="Screen Shot 2016-05-10 at 9.53.50 AM.jpg">
            <a:extLst>
              <a:ext uri="{FF2B5EF4-FFF2-40B4-BE49-F238E27FC236}">
                <a16:creationId xmlns:a16="http://schemas.microsoft.com/office/drawing/2014/main" id="{6CF7E80A-73C2-9E44-A697-9F8D5569D8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85699" y="137901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" name="Picture 17" descr="Screen Shot 2016-05-10 at 9.53.50 AM.jpg">
            <a:extLst>
              <a:ext uri="{FF2B5EF4-FFF2-40B4-BE49-F238E27FC236}">
                <a16:creationId xmlns:a16="http://schemas.microsoft.com/office/drawing/2014/main" id="{8604D35D-03BB-4A45-B71D-D72B8BE5E0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87330" y="137781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" name="Picture 17" descr="Screen Shot 2016-05-10 at 9.53.50 AM.jpg">
            <a:extLst>
              <a:ext uri="{FF2B5EF4-FFF2-40B4-BE49-F238E27FC236}">
                <a16:creationId xmlns:a16="http://schemas.microsoft.com/office/drawing/2014/main" id="{A9BA48D4-1A92-8F49-B540-BCCD3A51CF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91968" y="137782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E5E8244D-1662-3943-814B-FE39BC6F5EA1}"/>
              </a:ext>
            </a:extLst>
          </p:cNvPr>
          <p:cNvCxnSpPr>
            <a:cxnSpLocks/>
          </p:cNvCxnSpPr>
          <p:nvPr/>
        </p:nvCxnSpPr>
        <p:spPr>
          <a:xfrm>
            <a:off x="957431" y="1011219"/>
            <a:ext cx="104879" cy="347744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32E5599-DB7D-4141-AE7F-478B6AE9BD7B}"/>
              </a:ext>
            </a:extLst>
          </p:cNvPr>
          <p:cNvCxnSpPr>
            <a:cxnSpLocks/>
          </p:cNvCxnSpPr>
          <p:nvPr/>
        </p:nvCxnSpPr>
        <p:spPr>
          <a:xfrm>
            <a:off x="1073068" y="1367792"/>
            <a:ext cx="0" cy="346173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0443429F-2349-384B-9278-2A71A389E12D}"/>
              </a:ext>
            </a:extLst>
          </p:cNvPr>
          <p:cNvSpPr txBox="1"/>
          <p:nvPr/>
        </p:nvSpPr>
        <p:spPr>
          <a:xfrm>
            <a:off x="3252938" y="2028450"/>
            <a:ext cx="11113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00"/>
                </a:solidFill>
              </a:rPr>
              <a:t>Fuel Trucks 1 &amp; 2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F9C0FC74-F4B6-5B42-A361-7DDDBD99C933}"/>
              </a:ext>
            </a:extLst>
          </p:cNvPr>
          <p:cNvSpPr/>
          <p:nvPr/>
        </p:nvSpPr>
        <p:spPr>
          <a:xfrm>
            <a:off x="3374339" y="2792807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740457D5-02AD-B143-BC96-62D85A3D5862}"/>
              </a:ext>
            </a:extLst>
          </p:cNvPr>
          <p:cNvSpPr/>
          <p:nvPr/>
        </p:nvSpPr>
        <p:spPr>
          <a:xfrm>
            <a:off x="3370328" y="2993334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1A397207-2199-A54D-AE53-D2926FD434F6}"/>
              </a:ext>
            </a:extLst>
          </p:cNvPr>
          <p:cNvSpPr/>
          <p:nvPr/>
        </p:nvSpPr>
        <p:spPr>
          <a:xfrm>
            <a:off x="3366317" y="320589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E6DFC7C3-240F-C446-B43A-0581338346AE}"/>
              </a:ext>
            </a:extLst>
          </p:cNvPr>
          <p:cNvSpPr/>
          <p:nvPr/>
        </p:nvSpPr>
        <p:spPr>
          <a:xfrm>
            <a:off x="3374339" y="341844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9B701784-04AD-5447-97AC-F92D1AC6B282}"/>
              </a:ext>
            </a:extLst>
          </p:cNvPr>
          <p:cNvSpPr/>
          <p:nvPr/>
        </p:nvSpPr>
        <p:spPr>
          <a:xfrm>
            <a:off x="3370328" y="3618976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8" name="Picture 17" descr="Screen Shot 2016-05-10 at 9.53.50 AM.jpg">
            <a:extLst>
              <a:ext uri="{FF2B5EF4-FFF2-40B4-BE49-F238E27FC236}">
                <a16:creationId xmlns:a16="http://schemas.microsoft.com/office/drawing/2014/main" id="{26DE0952-378C-324C-83C1-020E39CEA9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1132" y="280979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" name="Picture 17" descr="Screen Shot 2016-05-10 at 9.53.50 AM.jpg">
            <a:extLst>
              <a:ext uri="{FF2B5EF4-FFF2-40B4-BE49-F238E27FC236}">
                <a16:creationId xmlns:a16="http://schemas.microsoft.com/office/drawing/2014/main" id="{5E63CFAA-71FF-0A4B-B343-EE7825474E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97122" y="301032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" name="Picture 17" descr="Screen Shot 2016-05-10 at 9.53.50 AM.jpg">
            <a:extLst>
              <a:ext uri="{FF2B5EF4-FFF2-40B4-BE49-F238E27FC236}">
                <a16:creationId xmlns:a16="http://schemas.microsoft.com/office/drawing/2014/main" id="{DDB75110-4610-F746-A2D0-9E51C45DB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5142" y="322287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" name="Picture 17" descr="Screen Shot 2016-05-10 at 9.53.50 AM.jpg">
            <a:extLst>
              <a:ext uri="{FF2B5EF4-FFF2-40B4-BE49-F238E27FC236}">
                <a16:creationId xmlns:a16="http://schemas.microsoft.com/office/drawing/2014/main" id="{F199DE61-EF50-E049-9569-50E0EC330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1132" y="342340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" name="Picture 17" descr="Screen Shot 2016-05-10 at 9.53.50 AM.jpg">
            <a:extLst>
              <a:ext uri="{FF2B5EF4-FFF2-40B4-BE49-F238E27FC236}">
                <a16:creationId xmlns:a16="http://schemas.microsoft.com/office/drawing/2014/main" id="{6A057A1C-B12A-B743-89C4-05B450293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9152" y="363596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17B96131-DD62-004F-A2FA-39130072C99D}"/>
              </a:ext>
            </a:extLst>
          </p:cNvPr>
          <p:cNvSpPr txBox="1"/>
          <p:nvPr/>
        </p:nvSpPr>
        <p:spPr>
          <a:xfrm>
            <a:off x="3573379" y="257475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CBF0710A-7E1F-6642-AE05-D65C646E4D0F}"/>
              </a:ext>
            </a:extLst>
          </p:cNvPr>
          <p:cNvSpPr txBox="1"/>
          <p:nvPr/>
        </p:nvSpPr>
        <p:spPr>
          <a:xfrm>
            <a:off x="3569368" y="2883569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1F29426C-FE1A-2C41-A833-9DA9D679452F}"/>
              </a:ext>
            </a:extLst>
          </p:cNvPr>
          <p:cNvSpPr txBox="1"/>
          <p:nvPr/>
        </p:nvSpPr>
        <p:spPr>
          <a:xfrm>
            <a:off x="3565358" y="3168316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A0A62727-BBDA-EC46-BEEC-7C422ABDB686}"/>
              </a:ext>
            </a:extLst>
          </p:cNvPr>
          <p:cNvSpPr txBox="1"/>
          <p:nvPr/>
        </p:nvSpPr>
        <p:spPr>
          <a:xfrm>
            <a:off x="3573379" y="348915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1A4F386A-F5DB-E449-9249-E51104F42C8B}"/>
              </a:ext>
            </a:extLst>
          </p:cNvPr>
          <p:cNvSpPr txBox="1"/>
          <p:nvPr/>
        </p:nvSpPr>
        <p:spPr>
          <a:xfrm>
            <a:off x="5402179" y="4391526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01CD1C75-F8E4-4D45-9413-C41B9019A0D6}"/>
              </a:ext>
            </a:extLst>
          </p:cNvPr>
          <p:cNvSpPr txBox="1"/>
          <p:nvPr/>
        </p:nvSpPr>
        <p:spPr>
          <a:xfrm>
            <a:off x="4195017" y="2582774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292B429B-7C84-494F-9A15-778066EA8426}"/>
              </a:ext>
            </a:extLst>
          </p:cNvPr>
          <p:cNvSpPr txBox="1"/>
          <p:nvPr/>
        </p:nvSpPr>
        <p:spPr>
          <a:xfrm>
            <a:off x="4191006" y="2891585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393D3B6F-4541-8A4F-B0FF-3670F7E61851}"/>
              </a:ext>
            </a:extLst>
          </p:cNvPr>
          <p:cNvSpPr txBox="1"/>
          <p:nvPr/>
        </p:nvSpPr>
        <p:spPr>
          <a:xfrm>
            <a:off x="4186996" y="317633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F8BB9F4-1DA0-CB42-A5BC-638FD877E6F2}"/>
              </a:ext>
            </a:extLst>
          </p:cNvPr>
          <p:cNvSpPr txBox="1"/>
          <p:nvPr/>
        </p:nvSpPr>
        <p:spPr>
          <a:xfrm>
            <a:off x="4195017" y="3497174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C001F558-B400-574F-87D0-DDED44EDF1BA}"/>
              </a:ext>
            </a:extLst>
          </p:cNvPr>
          <p:cNvSpPr txBox="1"/>
          <p:nvPr/>
        </p:nvSpPr>
        <p:spPr>
          <a:xfrm>
            <a:off x="4455698" y="259079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E0504FF-3067-3E42-BFC8-0B9406F53A67}"/>
              </a:ext>
            </a:extLst>
          </p:cNvPr>
          <p:cNvSpPr txBox="1"/>
          <p:nvPr/>
        </p:nvSpPr>
        <p:spPr>
          <a:xfrm>
            <a:off x="4451687" y="2899601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B6FC8F0F-AB13-7A44-91B9-7D16749FB8E0}"/>
              </a:ext>
            </a:extLst>
          </p:cNvPr>
          <p:cNvSpPr txBox="1"/>
          <p:nvPr/>
        </p:nvSpPr>
        <p:spPr>
          <a:xfrm>
            <a:off x="4447677" y="318434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E2F9DF8-D154-9848-AD28-B651E09067AF}"/>
              </a:ext>
            </a:extLst>
          </p:cNvPr>
          <p:cNvSpPr txBox="1"/>
          <p:nvPr/>
        </p:nvSpPr>
        <p:spPr>
          <a:xfrm>
            <a:off x="4455698" y="350519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499BD3E7-F2F1-A54E-A0AB-7963215FB0BB}"/>
              </a:ext>
            </a:extLst>
          </p:cNvPr>
          <p:cNvSpPr txBox="1"/>
          <p:nvPr/>
        </p:nvSpPr>
        <p:spPr>
          <a:xfrm>
            <a:off x="5065296" y="257474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5ACF5FD8-5EBC-BA47-83BA-5C301FFC81CF}"/>
              </a:ext>
            </a:extLst>
          </p:cNvPr>
          <p:cNvSpPr txBox="1"/>
          <p:nvPr/>
        </p:nvSpPr>
        <p:spPr>
          <a:xfrm>
            <a:off x="5061285" y="2883553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A705715A-DE33-1D45-B5D7-83FB001075A7}"/>
              </a:ext>
            </a:extLst>
          </p:cNvPr>
          <p:cNvSpPr txBox="1"/>
          <p:nvPr/>
        </p:nvSpPr>
        <p:spPr>
          <a:xfrm>
            <a:off x="5057275" y="316830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FF23D178-EFF5-4A44-9D81-FB8FF159589E}"/>
              </a:ext>
            </a:extLst>
          </p:cNvPr>
          <p:cNvSpPr txBox="1"/>
          <p:nvPr/>
        </p:nvSpPr>
        <p:spPr>
          <a:xfrm>
            <a:off x="5065296" y="348914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F55795A8-72DC-AC49-8BCA-96652EA743F3}"/>
              </a:ext>
            </a:extLst>
          </p:cNvPr>
          <p:cNvSpPr txBox="1"/>
          <p:nvPr/>
        </p:nvSpPr>
        <p:spPr>
          <a:xfrm>
            <a:off x="5313948" y="2606826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03AFBC80-726E-B74E-BEC8-DDBC7364146C}"/>
              </a:ext>
            </a:extLst>
          </p:cNvPr>
          <p:cNvSpPr txBox="1"/>
          <p:nvPr/>
        </p:nvSpPr>
        <p:spPr>
          <a:xfrm>
            <a:off x="5309937" y="2891573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8A63929D-DDB5-B34D-91D6-764F8C370AF7}"/>
              </a:ext>
            </a:extLst>
          </p:cNvPr>
          <p:cNvSpPr txBox="1"/>
          <p:nvPr/>
        </p:nvSpPr>
        <p:spPr>
          <a:xfrm>
            <a:off x="5317958" y="3188352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DCED75D3-A2E3-2E4E-8E94-9B3354056783}"/>
              </a:ext>
            </a:extLst>
          </p:cNvPr>
          <p:cNvSpPr txBox="1"/>
          <p:nvPr/>
        </p:nvSpPr>
        <p:spPr>
          <a:xfrm>
            <a:off x="5301916" y="3521226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A2BA044C-F4B4-DB47-92AD-A964A3C8EA54}"/>
              </a:ext>
            </a:extLst>
          </p:cNvPr>
          <p:cNvSpPr txBox="1"/>
          <p:nvPr/>
        </p:nvSpPr>
        <p:spPr>
          <a:xfrm>
            <a:off x="5947614" y="262687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02E9169B-D3BD-9B46-8A46-D80B704A486E}"/>
              </a:ext>
            </a:extLst>
          </p:cNvPr>
          <p:cNvSpPr txBox="1"/>
          <p:nvPr/>
        </p:nvSpPr>
        <p:spPr>
          <a:xfrm>
            <a:off x="5943603" y="291162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C0DAD403-0E3B-1943-839B-110C90E96B07}"/>
              </a:ext>
            </a:extLst>
          </p:cNvPr>
          <p:cNvSpPr txBox="1"/>
          <p:nvPr/>
        </p:nvSpPr>
        <p:spPr>
          <a:xfrm>
            <a:off x="5951624" y="3208400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603F2E17-A8D9-974C-8E95-C955EFAA9893}"/>
              </a:ext>
            </a:extLst>
          </p:cNvPr>
          <p:cNvSpPr txBox="1"/>
          <p:nvPr/>
        </p:nvSpPr>
        <p:spPr>
          <a:xfrm>
            <a:off x="5935582" y="354127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4E7F4936-37BE-4040-8C4C-50E2625116A8}"/>
              </a:ext>
            </a:extLst>
          </p:cNvPr>
          <p:cNvSpPr txBox="1"/>
          <p:nvPr/>
        </p:nvSpPr>
        <p:spPr>
          <a:xfrm>
            <a:off x="6208299" y="263489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E444C1-3E17-0143-82B8-F821B7FBF5BF}"/>
              </a:ext>
            </a:extLst>
          </p:cNvPr>
          <p:cNvSpPr txBox="1"/>
          <p:nvPr/>
        </p:nvSpPr>
        <p:spPr>
          <a:xfrm>
            <a:off x="6204288" y="291964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82B6E413-F2C1-574C-814F-21BD078047CF}"/>
              </a:ext>
            </a:extLst>
          </p:cNvPr>
          <p:cNvSpPr txBox="1"/>
          <p:nvPr/>
        </p:nvSpPr>
        <p:spPr>
          <a:xfrm>
            <a:off x="6212309" y="3204388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129AEFF4-23D7-DD4F-8D67-639EA62401A9}"/>
              </a:ext>
            </a:extLst>
          </p:cNvPr>
          <p:cNvSpPr txBox="1"/>
          <p:nvPr/>
        </p:nvSpPr>
        <p:spPr>
          <a:xfrm>
            <a:off x="6196267" y="354929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0D857F06-E3EC-D346-BD01-AF2D5C1D1475}"/>
              </a:ext>
            </a:extLst>
          </p:cNvPr>
          <p:cNvSpPr txBox="1"/>
          <p:nvPr/>
        </p:nvSpPr>
        <p:spPr>
          <a:xfrm>
            <a:off x="6821912" y="2646925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59CAFBF1-0896-CC4A-A1B4-5A3700EAB03E}"/>
              </a:ext>
            </a:extLst>
          </p:cNvPr>
          <p:cNvSpPr txBox="1"/>
          <p:nvPr/>
        </p:nvSpPr>
        <p:spPr>
          <a:xfrm>
            <a:off x="6817901" y="2931672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31BB089-3988-964C-BF29-AA30AAD373F7}"/>
              </a:ext>
            </a:extLst>
          </p:cNvPr>
          <p:cNvSpPr txBox="1"/>
          <p:nvPr/>
        </p:nvSpPr>
        <p:spPr>
          <a:xfrm>
            <a:off x="6825922" y="322845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5FEF4B6D-D949-D64A-834F-9A8DFF5054E9}"/>
              </a:ext>
            </a:extLst>
          </p:cNvPr>
          <p:cNvSpPr txBox="1"/>
          <p:nvPr/>
        </p:nvSpPr>
        <p:spPr>
          <a:xfrm>
            <a:off x="6809880" y="3561325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6684AD28-D0F0-984D-8B36-A26CFB67E291}"/>
              </a:ext>
            </a:extLst>
          </p:cNvPr>
          <p:cNvSpPr txBox="1"/>
          <p:nvPr/>
        </p:nvSpPr>
        <p:spPr>
          <a:xfrm>
            <a:off x="7968920" y="2614836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8E13E5E4-3CFA-E346-8383-3CD013ACD963}"/>
              </a:ext>
            </a:extLst>
          </p:cNvPr>
          <p:cNvSpPr txBox="1"/>
          <p:nvPr/>
        </p:nvSpPr>
        <p:spPr>
          <a:xfrm>
            <a:off x="7965959" y="2899601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4A9AA737-1DF3-B44B-9938-64315FB6CF51}"/>
              </a:ext>
            </a:extLst>
          </p:cNvPr>
          <p:cNvSpPr txBox="1"/>
          <p:nvPr/>
        </p:nvSpPr>
        <p:spPr>
          <a:xfrm>
            <a:off x="7710272" y="2906435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418E919-560B-7447-999E-B199AB2FC806}"/>
              </a:ext>
            </a:extLst>
          </p:cNvPr>
          <p:cNvSpPr txBox="1"/>
          <p:nvPr/>
        </p:nvSpPr>
        <p:spPr>
          <a:xfrm>
            <a:off x="7693041" y="3228624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6C164CA6-B496-0E4E-8728-AE68F6ED7D46}"/>
              </a:ext>
            </a:extLst>
          </p:cNvPr>
          <p:cNvSpPr txBox="1"/>
          <p:nvPr/>
        </p:nvSpPr>
        <p:spPr>
          <a:xfrm>
            <a:off x="7968888" y="3228624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5E1293BB-A115-9B40-BE85-77A7733558B9}"/>
              </a:ext>
            </a:extLst>
          </p:cNvPr>
          <p:cNvSpPr txBox="1"/>
          <p:nvPr/>
        </p:nvSpPr>
        <p:spPr>
          <a:xfrm>
            <a:off x="7966571" y="3521813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6F0CF656-64C3-6144-A005-5CC904C86139}"/>
              </a:ext>
            </a:extLst>
          </p:cNvPr>
          <p:cNvSpPr txBox="1"/>
          <p:nvPr/>
        </p:nvSpPr>
        <p:spPr>
          <a:xfrm>
            <a:off x="7704292" y="3529236"/>
            <a:ext cx="392962" cy="247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598615F8-5035-944B-BE59-B33C02BD818C}"/>
              </a:ext>
            </a:extLst>
          </p:cNvPr>
          <p:cNvSpPr txBox="1"/>
          <p:nvPr/>
        </p:nvSpPr>
        <p:spPr>
          <a:xfrm>
            <a:off x="7700553" y="2613552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B76279E-9AF8-4D4E-95BD-57C4F3A1F0D8}"/>
              </a:ext>
            </a:extLst>
          </p:cNvPr>
          <p:cNvSpPr/>
          <p:nvPr/>
        </p:nvSpPr>
        <p:spPr>
          <a:xfrm rot="5400000">
            <a:off x="10050477" y="1906941"/>
            <a:ext cx="413886" cy="1667427"/>
          </a:xfrm>
          <a:prstGeom prst="rect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82999A2B-F444-1946-BE3D-028B514D296E}"/>
              </a:ext>
            </a:extLst>
          </p:cNvPr>
          <p:cNvSpPr txBox="1"/>
          <p:nvPr/>
        </p:nvSpPr>
        <p:spPr>
          <a:xfrm>
            <a:off x="9993151" y="2627387"/>
            <a:ext cx="5677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Chalets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DF1BA0C5-1632-0042-AC78-C79866D4A498}"/>
              </a:ext>
            </a:extLst>
          </p:cNvPr>
          <p:cNvSpPr txBox="1"/>
          <p:nvPr/>
        </p:nvSpPr>
        <p:spPr>
          <a:xfrm>
            <a:off x="21516" y="516366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BP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F808454C-39B6-3346-9585-873451F2B5DD}"/>
              </a:ext>
            </a:extLst>
          </p:cNvPr>
          <p:cNvSpPr txBox="1"/>
          <p:nvPr/>
        </p:nvSpPr>
        <p:spPr>
          <a:xfrm>
            <a:off x="44824" y="5843185"/>
            <a:ext cx="333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F1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282FE40E-0CA5-7D4B-B528-974CB9199094}"/>
              </a:ext>
            </a:extLst>
          </p:cNvPr>
          <p:cNvSpPr txBox="1"/>
          <p:nvPr/>
        </p:nvSpPr>
        <p:spPr>
          <a:xfrm>
            <a:off x="8057478" y="43029"/>
            <a:ext cx="4091489" cy="195438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FF0000"/>
                </a:solidFill>
              </a:rPr>
              <a:t>Benefits of Recommended New Ramp Layout</a:t>
            </a:r>
          </a:p>
          <a:p>
            <a:r>
              <a:rPr lang="en-US" sz="1100" dirty="0"/>
              <a:t>Advantages: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Widened Sport Ramp allows Sport Recovery in single file line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Single File Sport Recovery increases ramp safety margins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Fuel Truck 1 and 2 being co-located allows efficient fueling and less potential for nose-to-nose gridlock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Pit Area Tow-out lanes for Sport, T-6 and UNL all go directly to their respective staging areas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Sport tents in pit row 5 offers more consolidated Sport parking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Moving Sport tents to pit row 5 opens the area across from RARA hangar for overflow F1 and/or BP parking</a:t>
            </a:r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F50259CC-F291-0246-830B-FCB483C47075}"/>
              </a:ext>
            </a:extLst>
          </p:cNvPr>
          <p:cNvCxnSpPr>
            <a:cxnSpLocks/>
          </p:cNvCxnSpPr>
          <p:nvPr/>
        </p:nvCxnSpPr>
        <p:spPr>
          <a:xfrm>
            <a:off x="1483651" y="2434592"/>
            <a:ext cx="2615013" cy="0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3327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93CEDC-DDFD-274A-A549-C52084239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65"/>
            <a:ext cx="12192000" cy="684318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A17A423-A3A7-4D49-A709-F4314D5C175D}"/>
              </a:ext>
            </a:extLst>
          </p:cNvPr>
          <p:cNvSpPr/>
          <p:nvPr/>
        </p:nvSpPr>
        <p:spPr>
          <a:xfrm>
            <a:off x="1551398" y="2518475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FB3408-9114-7849-B08B-0CBB351B96F7}"/>
              </a:ext>
            </a:extLst>
          </p:cNvPr>
          <p:cNvSpPr/>
          <p:nvPr/>
        </p:nvSpPr>
        <p:spPr>
          <a:xfrm>
            <a:off x="2432218" y="2523641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090193-E434-3D41-BFA5-BBEF4A3B4E39}"/>
              </a:ext>
            </a:extLst>
          </p:cNvPr>
          <p:cNvSpPr/>
          <p:nvPr/>
        </p:nvSpPr>
        <p:spPr>
          <a:xfrm>
            <a:off x="3313039" y="2536556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54B4050-D5B4-E448-87C0-5DD45A9D3AAB}"/>
              </a:ext>
            </a:extLst>
          </p:cNvPr>
          <p:cNvSpPr/>
          <p:nvPr/>
        </p:nvSpPr>
        <p:spPr>
          <a:xfrm>
            <a:off x="4201608" y="2541722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D23078-F52A-7143-841E-6407216999C5}"/>
              </a:ext>
            </a:extLst>
          </p:cNvPr>
          <p:cNvSpPr/>
          <p:nvPr/>
        </p:nvSpPr>
        <p:spPr>
          <a:xfrm>
            <a:off x="5074679" y="2539139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0E7B84-E49E-1C42-8CE0-9E55F27433B7}"/>
              </a:ext>
            </a:extLst>
          </p:cNvPr>
          <p:cNvSpPr/>
          <p:nvPr/>
        </p:nvSpPr>
        <p:spPr>
          <a:xfrm>
            <a:off x="5963249" y="2544305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C03955E-5D5D-874C-AE4D-DCB76A847411}"/>
              </a:ext>
            </a:extLst>
          </p:cNvPr>
          <p:cNvSpPr/>
          <p:nvPr/>
        </p:nvSpPr>
        <p:spPr>
          <a:xfrm>
            <a:off x="6851818" y="2541723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67DE38-8A2A-6D4C-8E2E-AD1355E094A1}"/>
              </a:ext>
            </a:extLst>
          </p:cNvPr>
          <p:cNvSpPr/>
          <p:nvPr/>
        </p:nvSpPr>
        <p:spPr>
          <a:xfrm>
            <a:off x="7724890" y="2539139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CA2EAB1-1D92-0D46-AACF-D7341FD97394}"/>
              </a:ext>
            </a:extLst>
          </p:cNvPr>
          <p:cNvSpPr/>
          <p:nvPr/>
        </p:nvSpPr>
        <p:spPr>
          <a:xfrm>
            <a:off x="8613459" y="2544306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370675-5AE5-1C4E-9A8A-B2A8A87C262B}"/>
              </a:ext>
            </a:extLst>
          </p:cNvPr>
          <p:cNvSpPr txBox="1"/>
          <p:nvPr/>
        </p:nvSpPr>
        <p:spPr>
          <a:xfrm>
            <a:off x="1604075" y="3773837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82BF7A-7C99-764B-B152-DB02BCAE7989}"/>
              </a:ext>
            </a:extLst>
          </p:cNvPr>
          <p:cNvSpPr txBox="1"/>
          <p:nvPr/>
        </p:nvSpPr>
        <p:spPr>
          <a:xfrm>
            <a:off x="1895960" y="3771254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DFC9DF-030C-A64C-A80C-9921397CA1F4}"/>
              </a:ext>
            </a:extLst>
          </p:cNvPr>
          <p:cNvSpPr txBox="1"/>
          <p:nvPr/>
        </p:nvSpPr>
        <p:spPr>
          <a:xfrm>
            <a:off x="2490061" y="3784169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455A4C-F156-CB44-BA5A-670698DE6B5B}"/>
              </a:ext>
            </a:extLst>
          </p:cNvPr>
          <p:cNvSpPr txBox="1"/>
          <p:nvPr/>
        </p:nvSpPr>
        <p:spPr>
          <a:xfrm>
            <a:off x="2781946" y="3781586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48727EB-86C7-F946-B221-51516FDEC66D}"/>
              </a:ext>
            </a:extLst>
          </p:cNvPr>
          <p:cNvSpPr txBox="1"/>
          <p:nvPr/>
        </p:nvSpPr>
        <p:spPr>
          <a:xfrm>
            <a:off x="3368299" y="3779003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43D19F-114E-9744-89D6-58C1A6E1F3D0}"/>
              </a:ext>
            </a:extLst>
          </p:cNvPr>
          <p:cNvSpPr txBox="1"/>
          <p:nvPr/>
        </p:nvSpPr>
        <p:spPr>
          <a:xfrm>
            <a:off x="3660183" y="3776420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BD91581-A248-2649-B692-F39B6C1EEA30}"/>
              </a:ext>
            </a:extLst>
          </p:cNvPr>
          <p:cNvSpPr txBox="1"/>
          <p:nvPr/>
        </p:nvSpPr>
        <p:spPr>
          <a:xfrm>
            <a:off x="4293031" y="3789336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1E4DCB-A528-464E-88D9-075045F42C54}"/>
              </a:ext>
            </a:extLst>
          </p:cNvPr>
          <p:cNvSpPr txBox="1"/>
          <p:nvPr/>
        </p:nvSpPr>
        <p:spPr>
          <a:xfrm>
            <a:off x="4553919" y="3786752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F344F4-B153-B44F-8E51-9CC61FE1D9CA}"/>
              </a:ext>
            </a:extLst>
          </p:cNvPr>
          <p:cNvSpPr txBox="1"/>
          <p:nvPr/>
        </p:nvSpPr>
        <p:spPr>
          <a:xfrm>
            <a:off x="5155770" y="3791918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88954A-1B66-6343-BBC2-BD160792E05B}"/>
              </a:ext>
            </a:extLst>
          </p:cNvPr>
          <p:cNvSpPr txBox="1"/>
          <p:nvPr/>
        </p:nvSpPr>
        <p:spPr>
          <a:xfrm>
            <a:off x="2975675" y="5145437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B8DCBC-2A72-5C47-84BD-11183402B144}"/>
              </a:ext>
            </a:extLst>
          </p:cNvPr>
          <p:cNvSpPr txBox="1"/>
          <p:nvPr/>
        </p:nvSpPr>
        <p:spPr>
          <a:xfrm>
            <a:off x="5328836" y="378675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8BDB5F5-6066-D64F-8747-355FF6D6AC2D}"/>
              </a:ext>
            </a:extLst>
          </p:cNvPr>
          <p:cNvCxnSpPr>
            <a:cxnSpLocks/>
          </p:cNvCxnSpPr>
          <p:nvPr/>
        </p:nvCxnSpPr>
        <p:spPr>
          <a:xfrm>
            <a:off x="2523554" y="2547777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5F4510-0D58-5449-99DA-5CADD2E2F60B}"/>
              </a:ext>
            </a:extLst>
          </p:cNvPr>
          <p:cNvCxnSpPr>
            <a:cxnSpLocks/>
          </p:cNvCxnSpPr>
          <p:nvPr/>
        </p:nvCxnSpPr>
        <p:spPr>
          <a:xfrm>
            <a:off x="2585120" y="2548785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C3C5AC3-7902-7547-8463-B736B0C9D8F3}"/>
              </a:ext>
            </a:extLst>
          </p:cNvPr>
          <p:cNvCxnSpPr>
            <a:cxnSpLocks/>
          </p:cNvCxnSpPr>
          <p:nvPr/>
        </p:nvCxnSpPr>
        <p:spPr>
          <a:xfrm>
            <a:off x="2646686" y="2549795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1434916-246D-CE47-8FD3-AD370E73D6A8}"/>
              </a:ext>
            </a:extLst>
          </p:cNvPr>
          <p:cNvCxnSpPr>
            <a:cxnSpLocks/>
          </p:cNvCxnSpPr>
          <p:nvPr/>
        </p:nvCxnSpPr>
        <p:spPr>
          <a:xfrm>
            <a:off x="2803122" y="2542731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76262FF-2555-5B46-9BDD-A12393C1778E}"/>
              </a:ext>
            </a:extLst>
          </p:cNvPr>
          <p:cNvCxnSpPr>
            <a:cxnSpLocks/>
          </p:cNvCxnSpPr>
          <p:nvPr/>
        </p:nvCxnSpPr>
        <p:spPr>
          <a:xfrm>
            <a:off x="2864688" y="2543739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5C86074-6C1B-1B4A-997E-DBD48EA29ADA}"/>
              </a:ext>
            </a:extLst>
          </p:cNvPr>
          <p:cNvCxnSpPr>
            <a:cxnSpLocks/>
          </p:cNvCxnSpPr>
          <p:nvPr/>
        </p:nvCxnSpPr>
        <p:spPr>
          <a:xfrm>
            <a:off x="2926254" y="2544749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F7D246-97B0-9A4D-97D7-4041C7102AAC}"/>
              </a:ext>
            </a:extLst>
          </p:cNvPr>
          <p:cNvSpPr/>
          <p:nvPr/>
        </p:nvSpPr>
        <p:spPr>
          <a:xfrm>
            <a:off x="1586575" y="2543776"/>
            <a:ext cx="400269" cy="142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FAA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5C0680F-8E8D-E941-9BDA-209D84C5B56C}"/>
              </a:ext>
            </a:extLst>
          </p:cNvPr>
          <p:cNvSpPr/>
          <p:nvPr/>
        </p:nvSpPr>
        <p:spPr>
          <a:xfrm>
            <a:off x="1840089" y="2696176"/>
            <a:ext cx="299156" cy="142980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>
                <a:solidFill>
                  <a:schemeClr val="tx1"/>
                </a:solidFill>
              </a:rPr>
              <a:t>Seats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218B327-DE46-7348-924B-17421B5F68C7}"/>
              </a:ext>
            </a:extLst>
          </p:cNvPr>
          <p:cNvSpPr/>
          <p:nvPr/>
        </p:nvSpPr>
        <p:spPr>
          <a:xfrm>
            <a:off x="1902181" y="3618086"/>
            <a:ext cx="203198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B910D0-2DD6-3444-AB5F-A25810194F10}"/>
              </a:ext>
            </a:extLst>
          </p:cNvPr>
          <p:cNvSpPr/>
          <p:nvPr/>
        </p:nvSpPr>
        <p:spPr>
          <a:xfrm>
            <a:off x="1902180" y="324555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105CBB6-7198-794E-9BBE-3A32D08509CF}"/>
              </a:ext>
            </a:extLst>
          </p:cNvPr>
          <p:cNvSpPr/>
          <p:nvPr/>
        </p:nvSpPr>
        <p:spPr>
          <a:xfrm>
            <a:off x="1902181" y="2873025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6CCCA7A-D0A6-8B43-B7D0-66536D9272EE}"/>
              </a:ext>
            </a:extLst>
          </p:cNvPr>
          <p:cNvSpPr/>
          <p:nvPr/>
        </p:nvSpPr>
        <p:spPr>
          <a:xfrm>
            <a:off x="1902181" y="305928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61DA548-8F1A-8A44-B998-B1C4A465A9E4}"/>
              </a:ext>
            </a:extLst>
          </p:cNvPr>
          <p:cNvSpPr/>
          <p:nvPr/>
        </p:nvSpPr>
        <p:spPr>
          <a:xfrm>
            <a:off x="1902180" y="343181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3716B89-E11A-A942-9C21-00EF4CDFA67F}"/>
              </a:ext>
            </a:extLst>
          </p:cNvPr>
          <p:cNvSpPr/>
          <p:nvPr/>
        </p:nvSpPr>
        <p:spPr>
          <a:xfrm>
            <a:off x="2788358" y="351084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B2A0A12-45B7-3A42-8BA7-115323198040}"/>
              </a:ext>
            </a:extLst>
          </p:cNvPr>
          <p:cNvSpPr/>
          <p:nvPr/>
        </p:nvSpPr>
        <p:spPr>
          <a:xfrm>
            <a:off x="2506136" y="351084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>
                <a:solidFill>
                  <a:schemeClr val="tx1"/>
                </a:solidFill>
              </a:rPr>
              <a:t>MH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0EE0D83-0EC5-E74F-86F7-BD9B338E081A}"/>
              </a:ext>
            </a:extLst>
          </p:cNvPr>
          <p:cNvSpPr/>
          <p:nvPr/>
        </p:nvSpPr>
        <p:spPr>
          <a:xfrm>
            <a:off x="2783197" y="3695243"/>
            <a:ext cx="219647" cy="109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/>
              <a:t>M7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35E2A11-679B-AE44-BA1A-C6ABDDF83C0B}"/>
              </a:ext>
            </a:extLst>
          </p:cNvPr>
          <p:cNvSpPr/>
          <p:nvPr/>
        </p:nvSpPr>
        <p:spPr>
          <a:xfrm>
            <a:off x="2500975" y="3695243"/>
            <a:ext cx="219647" cy="109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/>
              <a:t>V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B064390-DBB2-584E-9D7C-C727129DE29E}"/>
              </a:ext>
            </a:extLst>
          </p:cNvPr>
          <p:cNvSpPr/>
          <p:nvPr/>
        </p:nvSpPr>
        <p:spPr>
          <a:xfrm>
            <a:off x="524938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595E2A6-14D2-4D49-A834-056A2A953190}"/>
              </a:ext>
            </a:extLst>
          </p:cNvPr>
          <p:cNvSpPr/>
          <p:nvPr/>
        </p:nvSpPr>
        <p:spPr>
          <a:xfrm>
            <a:off x="745071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72B866B-1732-904A-B624-F077D3E216C0}"/>
              </a:ext>
            </a:extLst>
          </p:cNvPr>
          <p:cNvSpPr/>
          <p:nvPr/>
        </p:nvSpPr>
        <p:spPr>
          <a:xfrm>
            <a:off x="965205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20EF714-BBBD-D74E-A83B-F81F6B60C77E}"/>
              </a:ext>
            </a:extLst>
          </p:cNvPr>
          <p:cNvSpPr/>
          <p:nvPr/>
        </p:nvSpPr>
        <p:spPr>
          <a:xfrm>
            <a:off x="513648" y="4402670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1A99BCB-3FDF-CF45-9DCB-16DFBB7C561D}"/>
              </a:ext>
            </a:extLst>
          </p:cNvPr>
          <p:cNvSpPr/>
          <p:nvPr/>
        </p:nvSpPr>
        <p:spPr>
          <a:xfrm>
            <a:off x="733781" y="440266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DFE7AF2-4084-5142-8029-90EC9F448A2D}"/>
              </a:ext>
            </a:extLst>
          </p:cNvPr>
          <p:cNvSpPr/>
          <p:nvPr/>
        </p:nvSpPr>
        <p:spPr>
          <a:xfrm>
            <a:off x="953915" y="440266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CC2F107-4D0C-9646-85F3-DD08017AE9EB}"/>
              </a:ext>
            </a:extLst>
          </p:cNvPr>
          <p:cNvSpPr/>
          <p:nvPr/>
        </p:nvSpPr>
        <p:spPr>
          <a:xfrm>
            <a:off x="1383632" y="5283352"/>
            <a:ext cx="517357" cy="1141511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Open for BP or F1 Parking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762DD4A-72A2-8C43-B54C-D743E5132DCC}"/>
              </a:ext>
            </a:extLst>
          </p:cNvPr>
          <p:cNvSpPr/>
          <p:nvPr/>
        </p:nvSpPr>
        <p:spPr>
          <a:xfrm>
            <a:off x="3366318" y="258024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17" descr="Screen Shot 2016-05-10 at 9.53.50 AM.jpg">
            <a:extLst>
              <a:ext uri="{FF2B5EF4-FFF2-40B4-BE49-F238E27FC236}">
                <a16:creationId xmlns:a16="http://schemas.microsoft.com/office/drawing/2014/main" id="{CAF4EAF8-9A72-E841-BF9D-B2E67B665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01197" y="382624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17" descr="Screen Shot 2016-05-10 at 9.53.50 AM.jpg">
            <a:extLst>
              <a:ext uri="{FF2B5EF4-FFF2-40B4-BE49-F238E27FC236}">
                <a16:creationId xmlns:a16="http://schemas.microsoft.com/office/drawing/2014/main" id="{86DA8BB9-F1AD-5640-9A12-AB09257E0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7997" y="381495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17" descr="Screen Shot 2016-05-10 at 9.53.50 AM.jpg">
            <a:extLst>
              <a:ext uri="{FF2B5EF4-FFF2-40B4-BE49-F238E27FC236}">
                <a16:creationId xmlns:a16="http://schemas.microsoft.com/office/drawing/2014/main" id="{21011679-48D2-8449-9B01-6EF0C94DFE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7863" y="381495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17" descr="Screen Shot 2016-05-10 at 9.53.50 AM.jpg">
            <a:extLst>
              <a:ext uri="{FF2B5EF4-FFF2-40B4-BE49-F238E27FC236}">
                <a16:creationId xmlns:a16="http://schemas.microsoft.com/office/drawing/2014/main" id="{416BC591-A72A-194C-982D-1DA78F47B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67909" y="2742511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17" descr="Screen Shot 2016-05-10 at 9.53.50 AM.jpg">
            <a:extLst>
              <a:ext uri="{FF2B5EF4-FFF2-40B4-BE49-F238E27FC236}">
                <a16:creationId xmlns:a16="http://schemas.microsoft.com/office/drawing/2014/main" id="{05934938-6B95-FE4E-A0C7-716B30897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20" y="255060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17" descr="Screen Shot 2016-05-10 at 9.53.50 AM.jpg">
            <a:extLst>
              <a:ext uri="{FF2B5EF4-FFF2-40B4-BE49-F238E27FC236}">
                <a16:creationId xmlns:a16="http://schemas.microsoft.com/office/drawing/2014/main" id="{C894C0A9-5A83-5C42-B8B3-88EACB27B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53242" y="616037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17" descr="Screen Shot 2016-05-10 at 9.53.50 AM.jpg">
            <a:extLst>
              <a:ext uri="{FF2B5EF4-FFF2-40B4-BE49-F238E27FC236}">
                <a16:creationId xmlns:a16="http://schemas.microsoft.com/office/drawing/2014/main" id="{46CDB504-5058-7140-AB34-173E52843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83910" y="616601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17" descr="Screen Shot 2016-05-10 at 9.53.50 AM.jpg">
            <a:extLst>
              <a:ext uri="{FF2B5EF4-FFF2-40B4-BE49-F238E27FC236}">
                <a16:creationId xmlns:a16="http://schemas.microsoft.com/office/drawing/2014/main" id="{FF98AB91-34EB-0840-969C-2C734AFEC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597" y="44640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17" descr="Screen Shot 2016-05-10 at 9.53.50 AM.jpg">
            <a:extLst>
              <a:ext uri="{FF2B5EF4-FFF2-40B4-BE49-F238E27FC236}">
                <a16:creationId xmlns:a16="http://schemas.microsoft.com/office/drawing/2014/main" id="{5B092F03-BD3E-B14D-BDE2-23D565C19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842" y="436246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17" descr="Screen Shot 2016-05-10 at 9.53.50 AM.jpg">
            <a:extLst>
              <a:ext uri="{FF2B5EF4-FFF2-40B4-BE49-F238E27FC236}">
                <a16:creationId xmlns:a16="http://schemas.microsoft.com/office/drawing/2014/main" id="{EE53C6E4-FC95-B142-A449-385D28D275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819" y="287797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17" descr="Screen Shot 2016-05-10 at 9.53.50 AM.jpg">
            <a:extLst>
              <a:ext uri="{FF2B5EF4-FFF2-40B4-BE49-F238E27FC236}">
                <a16:creationId xmlns:a16="http://schemas.microsoft.com/office/drawing/2014/main" id="{4A0BDFD1-C6E1-AD4B-8934-1CE481889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5142" y="259723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17" descr="Screen Shot 2016-05-10 at 9.53.50 AM.jpg">
            <a:extLst>
              <a:ext uri="{FF2B5EF4-FFF2-40B4-BE49-F238E27FC236}">
                <a16:creationId xmlns:a16="http://schemas.microsoft.com/office/drawing/2014/main" id="{42EA4EB4-3EE0-E64D-8820-AF89198FFA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64530" y="5863891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17" descr="Screen Shot 2016-05-10 at 9.53.50 AM.jpg">
            <a:extLst>
              <a:ext uri="{FF2B5EF4-FFF2-40B4-BE49-F238E27FC236}">
                <a16:creationId xmlns:a16="http://schemas.microsoft.com/office/drawing/2014/main" id="{78AF252E-0502-CE47-A8D4-56E13E33D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89552" y="586389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17" descr="Screen Shot 2016-05-10 at 9.53.50 AM.jpg">
            <a:extLst>
              <a:ext uri="{FF2B5EF4-FFF2-40B4-BE49-F238E27FC236}">
                <a16:creationId xmlns:a16="http://schemas.microsoft.com/office/drawing/2014/main" id="{982DA5CF-DB10-DE4D-83CB-1DF322CD2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6576" y="4413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17" descr="Screen Shot 2016-05-10 at 9.53.50 AM.jpg">
            <a:extLst>
              <a:ext uri="{FF2B5EF4-FFF2-40B4-BE49-F238E27FC236}">
                <a16:creationId xmlns:a16="http://schemas.microsoft.com/office/drawing/2014/main" id="{81B2A140-2BB4-F041-9F01-006D41AD2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1064" y="4413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17" descr="Screen Shot 2016-05-10 at 9.53.50 AM.jpg">
            <a:extLst>
              <a:ext uri="{FF2B5EF4-FFF2-40B4-BE49-F238E27FC236}">
                <a16:creationId xmlns:a16="http://schemas.microsoft.com/office/drawing/2014/main" id="{FC920DD2-9FB2-F94B-A91C-D8029A498C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95552" y="4413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17" descr="Screen Shot 2016-05-10 at 9.53.50 AM.jpg">
            <a:extLst>
              <a:ext uri="{FF2B5EF4-FFF2-40B4-BE49-F238E27FC236}">
                <a16:creationId xmlns:a16="http://schemas.microsoft.com/office/drawing/2014/main" id="{FCCFE624-9D00-9B45-B7A4-9D25391E06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63" y="32448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Picture 17" descr="Screen Shot 2016-05-10 at 9.53.50 AM.jpg">
            <a:extLst>
              <a:ext uri="{FF2B5EF4-FFF2-40B4-BE49-F238E27FC236}">
                <a16:creationId xmlns:a16="http://schemas.microsoft.com/office/drawing/2014/main" id="{3C7725A3-7E51-524A-8399-687078CE77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174" y="3431135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17" descr="Screen Shot 2016-05-10 at 9.53.50 AM.jpg">
            <a:extLst>
              <a:ext uri="{FF2B5EF4-FFF2-40B4-BE49-F238E27FC236}">
                <a16:creationId xmlns:a16="http://schemas.microsoft.com/office/drawing/2014/main" id="{E2CB7486-A1AD-F744-8D2C-4A9A1067C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64" y="306424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17" descr="Screen Shot 2016-05-10 at 9.53.50 AM.jpg">
            <a:extLst>
              <a:ext uri="{FF2B5EF4-FFF2-40B4-BE49-F238E27FC236}">
                <a16:creationId xmlns:a16="http://schemas.microsoft.com/office/drawing/2014/main" id="{B0875DB0-8579-0343-9125-266F49E9AB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173" y="361740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17" descr="Screen Shot 2016-05-10 at 9.53.50 AM.jpg">
            <a:extLst>
              <a:ext uri="{FF2B5EF4-FFF2-40B4-BE49-F238E27FC236}">
                <a16:creationId xmlns:a16="http://schemas.microsoft.com/office/drawing/2014/main" id="{549A7759-C18E-7748-9CDB-F6F323C16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63" y="352144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FD42C7D6-27C5-8C40-9952-0612774A10ED}"/>
              </a:ext>
            </a:extLst>
          </p:cNvPr>
          <p:cNvSpPr txBox="1"/>
          <p:nvPr/>
        </p:nvSpPr>
        <p:spPr>
          <a:xfrm>
            <a:off x="2918178" y="4176889"/>
            <a:ext cx="5136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51 Aero</a:t>
            </a:r>
          </a:p>
        </p:txBody>
      </p:sp>
      <p:pic>
        <p:nvPicPr>
          <p:cNvPr id="101" name="Picture 17" descr="Screen Shot 2016-05-10 at 9.53.50 AM.jpg">
            <a:extLst>
              <a:ext uri="{FF2B5EF4-FFF2-40B4-BE49-F238E27FC236}">
                <a16:creationId xmlns:a16="http://schemas.microsoft.com/office/drawing/2014/main" id="{58DF9117-CC2B-DD47-90EE-E2D7696A24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486" y="45600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Rectangle 101">
            <a:extLst>
              <a:ext uri="{FF2B5EF4-FFF2-40B4-BE49-F238E27FC236}">
                <a16:creationId xmlns:a16="http://schemas.microsoft.com/office/drawing/2014/main" id="{4A674E2E-522A-1149-BA35-CAAD9458CBB8}"/>
              </a:ext>
            </a:extLst>
          </p:cNvPr>
          <p:cNvSpPr/>
          <p:nvPr/>
        </p:nvSpPr>
        <p:spPr>
          <a:xfrm>
            <a:off x="3714534" y="6328527"/>
            <a:ext cx="411558" cy="142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Sport</a:t>
            </a:r>
          </a:p>
        </p:txBody>
      </p:sp>
      <p:pic>
        <p:nvPicPr>
          <p:cNvPr id="105" name="Picture 17" descr="Screen Shot 2016-05-10 at 9.53.50 AM.jpg">
            <a:extLst>
              <a:ext uri="{FF2B5EF4-FFF2-40B4-BE49-F238E27FC236}">
                <a16:creationId xmlns:a16="http://schemas.microsoft.com/office/drawing/2014/main" id="{0B7E5AAF-BC1A-C24A-918B-0A8A2C72D0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807784" y="5713421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Picture 17" descr="Screen Shot 2016-05-10 at 9.53.50 AM.jpg">
            <a:extLst>
              <a:ext uri="{FF2B5EF4-FFF2-40B4-BE49-F238E27FC236}">
                <a16:creationId xmlns:a16="http://schemas.microsoft.com/office/drawing/2014/main" id="{B112F6BB-FEF5-EC4B-B1D7-5A5DB0732E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62265" y="3115045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17" descr="Screen Shot 2016-05-10 at 9.53.50 AM.jpg">
            <a:extLst>
              <a:ext uri="{FF2B5EF4-FFF2-40B4-BE49-F238E27FC236}">
                <a16:creationId xmlns:a16="http://schemas.microsoft.com/office/drawing/2014/main" id="{7B019D09-3A35-A64F-BC53-FED9DE861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576" y="293442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17" descr="Screen Shot 2016-05-10 at 9.53.50 AM.jpg">
            <a:extLst>
              <a:ext uri="{FF2B5EF4-FFF2-40B4-BE49-F238E27FC236}">
                <a16:creationId xmlns:a16="http://schemas.microsoft.com/office/drawing/2014/main" id="{D2AEC7D0-ECB0-0944-84F6-1FEF08CE87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49251" y="117846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17" descr="Screen Shot 2016-05-10 at 9.53.50 AM.jpg">
            <a:extLst>
              <a:ext uri="{FF2B5EF4-FFF2-40B4-BE49-F238E27FC236}">
                <a16:creationId xmlns:a16="http://schemas.microsoft.com/office/drawing/2014/main" id="{88181B8D-3D41-FB4B-84F7-3BC53440E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20" y="3301309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7" descr="Screen Shot 2016-05-10 at 9.53.50 AM.jpg">
            <a:extLst>
              <a:ext uri="{FF2B5EF4-FFF2-40B4-BE49-F238E27FC236}">
                <a16:creationId xmlns:a16="http://schemas.microsoft.com/office/drawing/2014/main" id="{4EA544B8-114A-7940-B24E-4608D8D70C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80042" y="2742511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17" descr="Screen Shot 2016-05-10 at 9.53.50 AM.jpg">
            <a:extLst>
              <a:ext uri="{FF2B5EF4-FFF2-40B4-BE49-F238E27FC236}">
                <a16:creationId xmlns:a16="http://schemas.microsoft.com/office/drawing/2014/main" id="{1F749F99-95EF-064F-BFFF-91F197F9A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353" y="2550602"/>
            <a:ext cx="115104" cy="151567"/>
          </a:xfrm>
          <a:prstGeom prst="rect">
            <a:avLst/>
          </a:prstGeom>
          <a:solidFill>
            <a:srgbClr val="FF0000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17" descr="Screen Shot 2016-05-10 at 9.53.50 AM.jpg">
            <a:extLst>
              <a:ext uri="{FF2B5EF4-FFF2-40B4-BE49-F238E27FC236}">
                <a16:creationId xmlns:a16="http://schemas.microsoft.com/office/drawing/2014/main" id="{05438960-2A7C-8644-A345-8FD8976A8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74398" y="3115045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Picture 17" descr="Screen Shot 2016-05-10 at 9.53.50 AM.jpg">
            <a:extLst>
              <a:ext uri="{FF2B5EF4-FFF2-40B4-BE49-F238E27FC236}">
                <a16:creationId xmlns:a16="http://schemas.microsoft.com/office/drawing/2014/main" id="{0412A3CC-5159-7B44-9D6D-92D61B4AD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709" y="293442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17" descr="Screen Shot 2016-05-10 at 9.53.50 AM.jpg">
            <a:extLst>
              <a:ext uri="{FF2B5EF4-FFF2-40B4-BE49-F238E27FC236}">
                <a16:creationId xmlns:a16="http://schemas.microsoft.com/office/drawing/2014/main" id="{559FE6BA-F91A-C844-87C6-6E6D847C3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353" y="3301309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A5A33CD-5749-B24F-AB52-0BDD4009507F}"/>
              </a:ext>
            </a:extLst>
          </p:cNvPr>
          <p:cNvCxnSpPr/>
          <p:nvPr/>
        </p:nvCxnSpPr>
        <p:spPr>
          <a:xfrm>
            <a:off x="3508591" y="1111956"/>
            <a:ext cx="0" cy="920044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0670494-5DDF-D74F-8FC4-1AE19D522B4C}"/>
              </a:ext>
            </a:extLst>
          </p:cNvPr>
          <p:cNvCxnSpPr/>
          <p:nvPr/>
        </p:nvCxnSpPr>
        <p:spPr>
          <a:xfrm>
            <a:off x="5433347" y="1128890"/>
            <a:ext cx="0" cy="920044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8" name="Picture 17" descr="Screen Shot 2016-05-10 at 9.53.50 AM.jpg">
            <a:extLst>
              <a:ext uri="{FF2B5EF4-FFF2-40B4-BE49-F238E27FC236}">
                <a16:creationId xmlns:a16="http://schemas.microsoft.com/office/drawing/2014/main" id="{2D903150-76E1-D543-97A3-8CA4DFAC37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67166" y="1133845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17" descr="Screen Shot 2016-05-10 at 9.53.50 AM.jpg">
            <a:extLst>
              <a:ext uri="{FF2B5EF4-FFF2-40B4-BE49-F238E27FC236}">
                <a16:creationId xmlns:a16="http://schemas.microsoft.com/office/drawing/2014/main" id="{23B989B3-606A-F848-9DAA-28E984F3BB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838099" y="1133845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17" descr="Screen Shot 2016-05-10 at 9.53.50 AM.jpg">
            <a:extLst>
              <a:ext uri="{FF2B5EF4-FFF2-40B4-BE49-F238E27FC236}">
                <a16:creationId xmlns:a16="http://schemas.microsoft.com/office/drawing/2014/main" id="{2F807F02-12F1-D640-9F7B-524A95C62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97744" y="1133844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17" descr="Screen Shot 2016-05-10 at 9.53.50 AM.jpg">
            <a:extLst>
              <a:ext uri="{FF2B5EF4-FFF2-40B4-BE49-F238E27FC236}">
                <a16:creationId xmlns:a16="http://schemas.microsoft.com/office/drawing/2014/main" id="{58416DE1-5FE5-DC49-B69A-ACB12E24A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68677" y="1139490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17" descr="Screen Shot 2016-05-10 at 9.53.50 AM.jpg">
            <a:extLst>
              <a:ext uri="{FF2B5EF4-FFF2-40B4-BE49-F238E27FC236}">
                <a16:creationId xmlns:a16="http://schemas.microsoft.com/office/drawing/2014/main" id="{AEB6E736-B9F6-894A-8732-41DA57DAF3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39609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17" descr="Screen Shot 2016-05-10 at 9.53.50 AM.jpg">
            <a:extLst>
              <a:ext uri="{FF2B5EF4-FFF2-40B4-BE49-F238E27FC236}">
                <a16:creationId xmlns:a16="http://schemas.microsoft.com/office/drawing/2014/main" id="{01E3B931-9CEF-274E-A908-1EE069F795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81477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Picture 17" descr="Screen Shot 2016-05-10 at 9.53.50 AM.jpg">
            <a:extLst>
              <a:ext uri="{FF2B5EF4-FFF2-40B4-BE49-F238E27FC236}">
                <a16:creationId xmlns:a16="http://schemas.microsoft.com/office/drawing/2014/main" id="{FC9DEFF6-4288-6E45-8D2D-2AD7979D3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910542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17" descr="Screen Shot 2016-05-10 at 9.53.50 AM.jpg">
            <a:extLst>
              <a:ext uri="{FF2B5EF4-FFF2-40B4-BE49-F238E27FC236}">
                <a16:creationId xmlns:a16="http://schemas.microsoft.com/office/drawing/2014/main" id="{7B9B395E-5C64-B448-AD75-8B3489C95E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03211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Picture 17" descr="Screen Shot 2016-05-10 at 9.53.50 AM.jpg">
            <a:extLst>
              <a:ext uri="{FF2B5EF4-FFF2-40B4-BE49-F238E27FC236}">
                <a16:creationId xmlns:a16="http://schemas.microsoft.com/office/drawing/2014/main" id="{37D2E515-480D-6248-9E6E-37FE7C93A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74144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" name="Picture 17" descr="Screen Shot 2016-05-10 at 9.53.50 AM.jpg">
            <a:extLst>
              <a:ext uri="{FF2B5EF4-FFF2-40B4-BE49-F238E27FC236}">
                <a16:creationId xmlns:a16="http://schemas.microsoft.com/office/drawing/2014/main" id="{7D3196AB-96CC-8D4F-BD99-CD4481895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33789" y="1139488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" name="Picture 17" descr="Screen Shot 2016-05-10 at 9.53.50 AM.jpg">
            <a:extLst>
              <a:ext uri="{FF2B5EF4-FFF2-40B4-BE49-F238E27FC236}">
                <a16:creationId xmlns:a16="http://schemas.microsoft.com/office/drawing/2014/main" id="{64007229-5F46-7548-BC87-B5B40B915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04722" y="1145134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" name="Picture 17" descr="Screen Shot 2016-05-10 at 9.53.50 AM.jpg">
            <a:extLst>
              <a:ext uri="{FF2B5EF4-FFF2-40B4-BE49-F238E27FC236}">
                <a16:creationId xmlns:a16="http://schemas.microsoft.com/office/drawing/2014/main" id="{30F09087-E984-DF49-A90C-072255524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575654" y="1145133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Picture 17" descr="Screen Shot 2016-05-10 at 9.53.50 AM.jpg">
            <a:extLst>
              <a:ext uri="{FF2B5EF4-FFF2-40B4-BE49-F238E27FC236}">
                <a16:creationId xmlns:a16="http://schemas.microsoft.com/office/drawing/2014/main" id="{98BABE15-7638-C048-9C06-DC4175D0B6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117522" y="1145133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Picture 17" descr="Screen Shot 2016-05-10 at 9.53.50 AM.jpg">
            <a:extLst>
              <a:ext uri="{FF2B5EF4-FFF2-40B4-BE49-F238E27FC236}">
                <a16:creationId xmlns:a16="http://schemas.microsoft.com/office/drawing/2014/main" id="{F567A071-A7C6-BF4D-9EAD-A5850E7AFE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46587" y="1150777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" name="Picture 17" descr="Screen Shot 2016-05-10 at 9.53.50 AM.jpg">
            <a:extLst>
              <a:ext uri="{FF2B5EF4-FFF2-40B4-BE49-F238E27FC236}">
                <a16:creationId xmlns:a16="http://schemas.microsoft.com/office/drawing/2014/main" id="{465FC41D-5F02-B54B-A541-D1CA7681F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53744" y="1139488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" name="Picture 17" descr="Screen Shot 2016-05-10 at 9.53.50 AM.jpg">
            <a:extLst>
              <a:ext uri="{FF2B5EF4-FFF2-40B4-BE49-F238E27FC236}">
                <a16:creationId xmlns:a16="http://schemas.microsoft.com/office/drawing/2014/main" id="{5D8424E5-FB8F-2B43-8227-251A1CDDC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382809" y="1145132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" name="Picture 17" descr="Screen Shot 2016-05-10 at 9.53.50 AM.jpg">
            <a:extLst>
              <a:ext uri="{FF2B5EF4-FFF2-40B4-BE49-F238E27FC236}">
                <a16:creationId xmlns:a16="http://schemas.microsoft.com/office/drawing/2014/main" id="{E3D47F45-164F-964B-BBFA-A19F0E2627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62679" y="117847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" name="Picture 17" descr="Screen Shot 2016-05-10 at 9.53.50 AM.jpg">
            <a:extLst>
              <a:ext uri="{FF2B5EF4-FFF2-40B4-BE49-F238E27FC236}">
                <a16:creationId xmlns:a16="http://schemas.microsoft.com/office/drawing/2014/main" id="{DDCB9D30-471D-254A-B44C-8715A12789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70460" y="11728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6" name="Picture 17" descr="Screen Shot 2016-05-10 at 9.53.50 AM.jpg">
            <a:extLst>
              <a:ext uri="{FF2B5EF4-FFF2-40B4-BE49-F238E27FC236}">
                <a16:creationId xmlns:a16="http://schemas.microsoft.com/office/drawing/2014/main" id="{1FC4B401-A1BD-6A41-9FB6-E38BA96D3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78771" y="117282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" name="Picture 17" descr="Screen Shot 2016-05-10 at 9.53.50 AM.jpg">
            <a:extLst>
              <a:ext uri="{FF2B5EF4-FFF2-40B4-BE49-F238E27FC236}">
                <a16:creationId xmlns:a16="http://schemas.microsoft.com/office/drawing/2014/main" id="{6EBE2BE1-73A2-F245-8312-C6D72D981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95403" y="11728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" name="Picture 17" descr="Screen Shot 2016-05-10 at 9.53.50 AM.jpg">
            <a:extLst>
              <a:ext uri="{FF2B5EF4-FFF2-40B4-BE49-F238E27FC236}">
                <a16:creationId xmlns:a16="http://schemas.microsoft.com/office/drawing/2014/main" id="{DDBED997-5528-634F-AD2D-261456AE9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87089" y="11728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Picture 17" descr="Screen Shot 2016-05-10 at 9.53.50 AM.jpg">
            <a:extLst>
              <a:ext uri="{FF2B5EF4-FFF2-40B4-BE49-F238E27FC236}">
                <a16:creationId xmlns:a16="http://schemas.microsoft.com/office/drawing/2014/main" id="{CAB8BE8F-5559-AB40-8F35-79912E209D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10547" y="1168702"/>
            <a:ext cx="133610" cy="17593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innerShdw blurRad="63500" dist="50800" dir="18900000">
              <a:srgbClr val="00B050">
                <a:alpha val="50000"/>
              </a:srgbClr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" name="Picture 17" descr="Screen Shot 2016-05-10 at 9.53.50 AM.jpg">
            <a:extLst>
              <a:ext uri="{FF2B5EF4-FFF2-40B4-BE49-F238E27FC236}">
                <a16:creationId xmlns:a16="http://schemas.microsoft.com/office/drawing/2014/main" id="{7DCE3D68-790D-8C4F-B580-16869F5314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88720" y="117162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Picture 17" descr="Screen Shot 2016-05-10 at 9.53.50 AM.jpg">
            <a:extLst>
              <a:ext uri="{FF2B5EF4-FFF2-40B4-BE49-F238E27FC236}">
                <a16:creationId xmlns:a16="http://schemas.microsoft.com/office/drawing/2014/main" id="{CFDA75E8-5001-4C49-8FD1-0F7DB5F24A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893358" y="117163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02E8EAA6-9F7A-C645-B783-957DFED877BF}"/>
              </a:ext>
            </a:extLst>
          </p:cNvPr>
          <p:cNvSpPr/>
          <p:nvPr/>
        </p:nvSpPr>
        <p:spPr>
          <a:xfrm>
            <a:off x="3572007" y="1919642"/>
            <a:ext cx="158044" cy="101600"/>
          </a:xfrm>
          <a:prstGeom prst="rect">
            <a:avLst/>
          </a:prstGeom>
          <a:pattFill prst="lgCheck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A68A062A-E88A-4C47-BB88-6D614834C300}"/>
              </a:ext>
            </a:extLst>
          </p:cNvPr>
          <p:cNvSpPr/>
          <p:nvPr/>
        </p:nvSpPr>
        <p:spPr>
          <a:xfrm>
            <a:off x="3810000" y="1919111"/>
            <a:ext cx="158044" cy="101600"/>
          </a:xfrm>
          <a:prstGeom prst="rect">
            <a:avLst/>
          </a:prstGeom>
          <a:pattFill prst="lgCheck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00952E34-BDAE-5945-86F3-B015FA748FC6}"/>
              </a:ext>
            </a:extLst>
          </p:cNvPr>
          <p:cNvCxnSpPr/>
          <p:nvPr/>
        </p:nvCxnSpPr>
        <p:spPr>
          <a:xfrm flipH="1">
            <a:off x="1847654" y="810705"/>
            <a:ext cx="10124387" cy="0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E14F0FE9-A93A-C748-BC26-BC9BF96247CC}"/>
              </a:ext>
            </a:extLst>
          </p:cNvPr>
          <p:cNvCxnSpPr>
            <a:cxnSpLocks/>
          </p:cNvCxnSpPr>
          <p:nvPr/>
        </p:nvCxnSpPr>
        <p:spPr>
          <a:xfrm flipH="1">
            <a:off x="1225485" y="150829"/>
            <a:ext cx="1570" cy="622169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Oval 147">
            <a:extLst>
              <a:ext uri="{FF2B5EF4-FFF2-40B4-BE49-F238E27FC236}">
                <a16:creationId xmlns:a16="http://schemas.microsoft.com/office/drawing/2014/main" id="{4005D7CF-C452-9B4F-B43F-86B88B5BE123}"/>
              </a:ext>
            </a:extLst>
          </p:cNvPr>
          <p:cNvSpPr/>
          <p:nvPr/>
        </p:nvSpPr>
        <p:spPr>
          <a:xfrm>
            <a:off x="1046375" y="1074655"/>
            <a:ext cx="103694" cy="10369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3E26344C-B464-5D4B-BBE9-73279050CD62}"/>
              </a:ext>
            </a:extLst>
          </p:cNvPr>
          <p:cNvSpPr/>
          <p:nvPr/>
        </p:nvSpPr>
        <p:spPr>
          <a:xfrm>
            <a:off x="1085653" y="1915212"/>
            <a:ext cx="103694" cy="10369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71C170A7-5684-B24B-9D9B-6AA7501D7EBC}"/>
              </a:ext>
            </a:extLst>
          </p:cNvPr>
          <p:cNvSpPr/>
          <p:nvPr/>
        </p:nvSpPr>
        <p:spPr>
          <a:xfrm>
            <a:off x="3205373" y="1926210"/>
            <a:ext cx="103694" cy="10369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2" name="Curved Connector 151">
            <a:extLst>
              <a:ext uri="{FF2B5EF4-FFF2-40B4-BE49-F238E27FC236}">
                <a16:creationId xmlns:a16="http://schemas.microsoft.com/office/drawing/2014/main" id="{2D5D4AB3-9B16-1D4C-B99D-D22D43286644}"/>
              </a:ext>
            </a:extLst>
          </p:cNvPr>
          <p:cNvCxnSpPr>
            <a:cxnSpLocks/>
          </p:cNvCxnSpPr>
          <p:nvPr/>
        </p:nvCxnSpPr>
        <p:spPr>
          <a:xfrm rot="10800000" flipV="1">
            <a:off x="1244338" y="810704"/>
            <a:ext cx="537328" cy="292231"/>
          </a:xfrm>
          <a:prstGeom prst="curvedConnector3">
            <a:avLst>
              <a:gd name="adj1" fmla="val 100877"/>
            </a:avLst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>
            <a:extLst>
              <a:ext uri="{FF2B5EF4-FFF2-40B4-BE49-F238E27FC236}">
                <a16:creationId xmlns:a16="http://schemas.microsoft.com/office/drawing/2014/main" id="{29A38BE2-0A47-BC46-AA47-08C92D898DDB}"/>
              </a:ext>
            </a:extLst>
          </p:cNvPr>
          <p:cNvCxnSpPr>
            <a:cxnSpLocks/>
          </p:cNvCxnSpPr>
          <p:nvPr/>
        </p:nvCxnSpPr>
        <p:spPr>
          <a:xfrm>
            <a:off x="1247480" y="1142214"/>
            <a:ext cx="0" cy="432062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urved Connector 159">
            <a:extLst>
              <a:ext uri="{FF2B5EF4-FFF2-40B4-BE49-F238E27FC236}">
                <a16:creationId xmlns:a16="http://schemas.microsoft.com/office/drawing/2014/main" id="{C4BE57AD-68FA-364C-8F5B-EFF4FF3DAC60}"/>
              </a:ext>
            </a:extLst>
          </p:cNvPr>
          <p:cNvCxnSpPr>
            <a:cxnSpLocks/>
          </p:cNvCxnSpPr>
          <p:nvPr/>
        </p:nvCxnSpPr>
        <p:spPr>
          <a:xfrm rot="16200000" flipH="1">
            <a:off x="1197206" y="1677971"/>
            <a:ext cx="274947" cy="199534"/>
          </a:xfrm>
          <a:prstGeom prst="curvedConnector3">
            <a:avLst>
              <a:gd name="adj1" fmla="val 98001"/>
            </a:avLst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0" name="Picture 17" descr="Screen Shot 2016-05-10 at 9.53.50 AM.jpg">
            <a:extLst>
              <a:ext uri="{FF2B5EF4-FFF2-40B4-BE49-F238E27FC236}">
                <a16:creationId xmlns:a16="http://schemas.microsoft.com/office/drawing/2014/main" id="{AA08E528-E785-3344-95F0-5E3F312F5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444" y="1854589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1" name="Picture 17" descr="Screen Shot 2016-05-10 at 9.53.50 AM.jpg">
            <a:extLst>
              <a:ext uri="{FF2B5EF4-FFF2-40B4-BE49-F238E27FC236}">
                <a16:creationId xmlns:a16="http://schemas.microsoft.com/office/drawing/2014/main" id="{B606F9A3-38C0-D046-BF84-E540AD5CD1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121" y="1841077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" name="Picture 17" descr="Screen Shot 2016-05-10 at 9.53.50 AM.jpg">
            <a:extLst>
              <a:ext uri="{FF2B5EF4-FFF2-40B4-BE49-F238E27FC236}">
                <a16:creationId xmlns:a16="http://schemas.microsoft.com/office/drawing/2014/main" id="{C74AFCFF-D655-3F45-AD9F-D91703DEA2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056" y="1846974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" name="Picture 17" descr="Screen Shot 2016-05-10 at 9.53.50 AM.jpg">
            <a:extLst>
              <a:ext uri="{FF2B5EF4-FFF2-40B4-BE49-F238E27FC236}">
                <a16:creationId xmlns:a16="http://schemas.microsoft.com/office/drawing/2014/main" id="{C2AAF255-0747-F64E-9279-0E42AE9C5D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834" y="1846881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" name="Picture 17" descr="Screen Shot 2016-05-10 at 9.53.50 AM.jpg">
            <a:extLst>
              <a:ext uri="{FF2B5EF4-FFF2-40B4-BE49-F238E27FC236}">
                <a16:creationId xmlns:a16="http://schemas.microsoft.com/office/drawing/2014/main" id="{BBCEFB77-DC9C-3F42-8BB1-1D2CB7813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763" y="1850116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" name="Picture 17" descr="Screen Shot 2016-05-10 at 9.53.50 AM.jpg">
            <a:extLst>
              <a:ext uri="{FF2B5EF4-FFF2-40B4-BE49-F238E27FC236}">
                <a16:creationId xmlns:a16="http://schemas.microsoft.com/office/drawing/2014/main" id="{164E8788-31C6-5048-9242-895F8F5BEE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08046" y="1338163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" name="Picture 17" descr="Screen Shot 2016-05-10 at 9.53.50 AM.jpg">
            <a:extLst>
              <a:ext uri="{FF2B5EF4-FFF2-40B4-BE49-F238E27FC236}">
                <a16:creationId xmlns:a16="http://schemas.microsoft.com/office/drawing/2014/main" id="{F62A54CF-4855-684C-8095-6944759EE3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707" y="1840354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3642A1A-CEDB-DB41-86D4-C551A2D452FB}"/>
              </a:ext>
            </a:extLst>
          </p:cNvPr>
          <p:cNvCxnSpPr>
            <a:cxnSpLocks/>
          </p:cNvCxnSpPr>
          <p:nvPr/>
        </p:nvCxnSpPr>
        <p:spPr>
          <a:xfrm>
            <a:off x="3190531" y="1677971"/>
            <a:ext cx="0" cy="346173"/>
          </a:xfrm>
          <a:prstGeom prst="line">
            <a:avLst/>
          </a:prstGeom>
          <a:ln w="952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Box 179">
            <a:extLst>
              <a:ext uri="{FF2B5EF4-FFF2-40B4-BE49-F238E27FC236}">
                <a16:creationId xmlns:a16="http://schemas.microsoft.com/office/drawing/2014/main" id="{EB91934A-A723-4541-8496-2257EA346CD1}"/>
              </a:ext>
            </a:extLst>
          </p:cNvPr>
          <p:cNvSpPr txBox="1"/>
          <p:nvPr/>
        </p:nvSpPr>
        <p:spPr>
          <a:xfrm>
            <a:off x="4298623" y="490192"/>
            <a:ext cx="1822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Sport Taxi from 8</a:t>
            </a:r>
          </a:p>
        </p:txBody>
      </p: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24950F05-C0E4-8D4E-A837-9CEA18824B17}"/>
              </a:ext>
            </a:extLst>
          </p:cNvPr>
          <p:cNvCxnSpPr>
            <a:cxnSpLocks/>
          </p:cNvCxnSpPr>
          <p:nvPr/>
        </p:nvCxnSpPr>
        <p:spPr>
          <a:xfrm flipH="1">
            <a:off x="4034672" y="661447"/>
            <a:ext cx="276519" cy="0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Box 182">
            <a:extLst>
              <a:ext uri="{FF2B5EF4-FFF2-40B4-BE49-F238E27FC236}">
                <a16:creationId xmlns:a16="http://schemas.microsoft.com/office/drawing/2014/main" id="{66350D36-7AC8-D746-8012-D131781A4F6B}"/>
              </a:ext>
            </a:extLst>
          </p:cNvPr>
          <p:cNvSpPr txBox="1"/>
          <p:nvPr/>
        </p:nvSpPr>
        <p:spPr>
          <a:xfrm>
            <a:off x="208961" y="1572"/>
            <a:ext cx="1044805" cy="592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Sport Taxi from 26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99BB18F6-FC28-624C-B72F-3063F9ABE6B8}"/>
              </a:ext>
            </a:extLst>
          </p:cNvPr>
          <p:cNvSpPr txBox="1"/>
          <p:nvPr/>
        </p:nvSpPr>
        <p:spPr>
          <a:xfrm>
            <a:off x="1464968" y="2002957"/>
            <a:ext cx="13731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00"/>
                </a:solidFill>
              </a:rPr>
              <a:t>Sports Shutdown Here</a:t>
            </a:r>
          </a:p>
        </p:txBody>
      </p:sp>
      <p:cxnSp>
        <p:nvCxnSpPr>
          <p:cNvPr id="186" name="Curved Connector 185">
            <a:extLst>
              <a:ext uri="{FF2B5EF4-FFF2-40B4-BE49-F238E27FC236}">
                <a16:creationId xmlns:a16="http://schemas.microsoft.com/office/drawing/2014/main" id="{D0875574-3774-424F-8CE5-366048C23301}"/>
              </a:ext>
            </a:extLst>
          </p:cNvPr>
          <p:cNvCxnSpPr>
            <a:cxnSpLocks/>
          </p:cNvCxnSpPr>
          <p:nvPr/>
        </p:nvCxnSpPr>
        <p:spPr>
          <a:xfrm rot="10800000" flipV="1">
            <a:off x="3646843" y="1936377"/>
            <a:ext cx="505609" cy="376517"/>
          </a:xfrm>
          <a:prstGeom prst="curvedConnector3">
            <a:avLst>
              <a:gd name="adj1" fmla="val -1064"/>
            </a:avLst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urved Connector 199">
            <a:extLst>
              <a:ext uri="{FF2B5EF4-FFF2-40B4-BE49-F238E27FC236}">
                <a16:creationId xmlns:a16="http://schemas.microsoft.com/office/drawing/2014/main" id="{B29EE715-C8FA-7A45-B7DD-527CAA32A6AC}"/>
              </a:ext>
            </a:extLst>
          </p:cNvPr>
          <p:cNvCxnSpPr>
            <a:cxnSpLocks/>
          </p:cNvCxnSpPr>
          <p:nvPr/>
        </p:nvCxnSpPr>
        <p:spPr>
          <a:xfrm rot="10800000" flipV="1">
            <a:off x="1354801" y="2322986"/>
            <a:ext cx="405355" cy="311085"/>
          </a:xfrm>
          <a:prstGeom prst="curvedConnector3">
            <a:avLst>
              <a:gd name="adj1" fmla="val 96511"/>
            </a:avLst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Curved Connector 200">
            <a:extLst>
              <a:ext uri="{FF2B5EF4-FFF2-40B4-BE49-F238E27FC236}">
                <a16:creationId xmlns:a16="http://schemas.microsoft.com/office/drawing/2014/main" id="{C56AE86D-7659-0A41-BABC-2CB3EB8164A4}"/>
              </a:ext>
            </a:extLst>
          </p:cNvPr>
          <p:cNvCxnSpPr>
            <a:cxnSpLocks/>
          </p:cNvCxnSpPr>
          <p:nvPr/>
        </p:nvCxnSpPr>
        <p:spPr>
          <a:xfrm rot="5400000">
            <a:off x="2253011" y="2347644"/>
            <a:ext cx="248237" cy="185390"/>
          </a:xfrm>
          <a:prstGeom prst="curvedConnector3">
            <a:avLst>
              <a:gd name="adj1" fmla="val 634"/>
            </a:avLst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>
            <a:extLst>
              <a:ext uri="{FF2B5EF4-FFF2-40B4-BE49-F238E27FC236}">
                <a16:creationId xmlns:a16="http://schemas.microsoft.com/office/drawing/2014/main" id="{7CB7F453-ED08-DC48-B10D-9AEF2F624D57}"/>
              </a:ext>
            </a:extLst>
          </p:cNvPr>
          <p:cNvSpPr txBox="1"/>
          <p:nvPr/>
        </p:nvSpPr>
        <p:spPr>
          <a:xfrm>
            <a:off x="5943814" y="379930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699D0CF-8F2A-4C43-BFAB-1352CE0B2F89}"/>
              </a:ext>
            </a:extLst>
          </p:cNvPr>
          <p:cNvSpPr txBox="1"/>
          <p:nvPr/>
        </p:nvSpPr>
        <p:spPr>
          <a:xfrm>
            <a:off x="6225306" y="3801095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D49C9D1C-94FB-4F4B-AF7F-D0E5770A4A89}"/>
              </a:ext>
            </a:extLst>
          </p:cNvPr>
          <p:cNvSpPr txBox="1"/>
          <p:nvPr/>
        </p:nvSpPr>
        <p:spPr>
          <a:xfrm>
            <a:off x="6851043" y="3792130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3F5FB18D-9512-6041-865B-628F5221364A}"/>
              </a:ext>
            </a:extLst>
          </p:cNvPr>
          <p:cNvSpPr txBox="1"/>
          <p:nvPr/>
        </p:nvSpPr>
        <p:spPr>
          <a:xfrm>
            <a:off x="7132535" y="3793924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89DE7D3A-81BA-2A4A-B106-830EE7FDC9FA}"/>
              </a:ext>
            </a:extLst>
          </p:cNvPr>
          <p:cNvSpPr txBox="1"/>
          <p:nvPr/>
        </p:nvSpPr>
        <p:spPr>
          <a:xfrm>
            <a:off x="7715240" y="3806475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A425F9E-0D92-C148-9DCF-6C92C01411DC}"/>
              </a:ext>
            </a:extLst>
          </p:cNvPr>
          <p:cNvSpPr txBox="1"/>
          <p:nvPr/>
        </p:nvSpPr>
        <p:spPr>
          <a:xfrm>
            <a:off x="8007490" y="3797510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1A5BEE1D-E63E-D54C-8AE6-71517305C691}"/>
              </a:ext>
            </a:extLst>
          </p:cNvPr>
          <p:cNvSpPr txBox="1"/>
          <p:nvPr/>
        </p:nvSpPr>
        <p:spPr>
          <a:xfrm>
            <a:off x="8600954" y="379930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BF2DFD1-15B9-054A-980F-3E3F6BEB48FC}"/>
              </a:ext>
            </a:extLst>
          </p:cNvPr>
          <p:cNvSpPr txBox="1"/>
          <p:nvPr/>
        </p:nvSpPr>
        <p:spPr>
          <a:xfrm>
            <a:off x="8882446" y="3790337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18</a:t>
            </a:r>
          </a:p>
        </p:txBody>
      </p:sp>
      <p:pic>
        <p:nvPicPr>
          <p:cNvPr id="161" name="Picture 17" descr="Screen Shot 2016-05-10 at 9.53.50 AM.jpg">
            <a:extLst>
              <a:ext uri="{FF2B5EF4-FFF2-40B4-BE49-F238E27FC236}">
                <a16:creationId xmlns:a16="http://schemas.microsoft.com/office/drawing/2014/main" id="{D3296E29-1770-F948-BE25-9D10E8372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47861" y="138465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2" name="Picture 17" descr="Screen Shot 2016-05-10 at 9.53.50 AM.jpg">
            <a:extLst>
              <a:ext uri="{FF2B5EF4-FFF2-40B4-BE49-F238E27FC236}">
                <a16:creationId xmlns:a16="http://schemas.microsoft.com/office/drawing/2014/main" id="{A7804C10-19CB-A749-B907-C8D47291F5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961289" y="138466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" name="Picture 17" descr="Screen Shot 2016-05-10 at 9.53.50 AM.jpg">
            <a:extLst>
              <a:ext uri="{FF2B5EF4-FFF2-40B4-BE49-F238E27FC236}">
                <a16:creationId xmlns:a16="http://schemas.microsoft.com/office/drawing/2014/main" id="{9755194E-2F4C-AA49-AC2C-6D5EB319D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69070" y="137901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" name="Picture 17" descr="Screen Shot 2016-05-10 at 9.53.50 AM.jpg">
            <a:extLst>
              <a:ext uri="{FF2B5EF4-FFF2-40B4-BE49-F238E27FC236}">
                <a16:creationId xmlns:a16="http://schemas.microsoft.com/office/drawing/2014/main" id="{AE2D5824-8D3C-7E41-825F-9A10DA7F6F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377381" y="137901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" name="Picture 17" descr="Screen Shot 2016-05-10 at 9.53.50 AM.jpg">
            <a:extLst>
              <a:ext uri="{FF2B5EF4-FFF2-40B4-BE49-F238E27FC236}">
                <a16:creationId xmlns:a16="http://schemas.microsoft.com/office/drawing/2014/main" id="{ACCA5318-4182-C343-B8F1-F2A01DE4A9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794013" y="137901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" name="Picture 17" descr="Screen Shot 2016-05-10 at 9.53.50 AM.jpg">
            <a:extLst>
              <a:ext uri="{FF2B5EF4-FFF2-40B4-BE49-F238E27FC236}">
                <a16:creationId xmlns:a16="http://schemas.microsoft.com/office/drawing/2014/main" id="{6CF7E80A-73C2-9E44-A697-9F8D5569D8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85699" y="137901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" name="Picture 17" descr="Screen Shot 2016-05-10 at 9.53.50 AM.jpg">
            <a:extLst>
              <a:ext uri="{FF2B5EF4-FFF2-40B4-BE49-F238E27FC236}">
                <a16:creationId xmlns:a16="http://schemas.microsoft.com/office/drawing/2014/main" id="{8604D35D-03BB-4A45-B71D-D72B8BE5E0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87330" y="137781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" name="Picture 17" descr="Screen Shot 2016-05-10 at 9.53.50 AM.jpg">
            <a:extLst>
              <a:ext uri="{FF2B5EF4-FFF2-40B4-BE49-F238E27FC236}">
                <a16:creationId xmlns:a16="http://schemas.microsoft.com/office/drawing/2014/main" id="{A9BA48D4-1A92-8F49-B540-BCCD3A51CF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91968" y="137782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9" name="Picture 17" descr="Screen Shot 2016-05-10 at 9.53.50 AM.jpg">
            <a:extLst>
              <a:ext uri="{FF2B5EF4-FFF2-40B4-BE49-F238E27FC236}">
                <a16:creationId xmlns:a16="http://schemas.microsoft.com/office/drawing/2014/main" id="{51D0436D-EE45-254A-9136-8652140AB2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933" y="183211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2" name="Picture 17" descr="Screen Shot 2016-05-10 at 9.53.50 AM.jpg">
            <a:extLst>
              <a:ext uri="{FF2B5EF4-FFF2-40B4-BE49-F238E27FC236}">
                <a16:creationId xmlns:a16="http://schemas.microsoft.com/office/drawing/2014/main" id="{92B750FB-1AC3-6749-82F4-8F63650488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646" y="1837916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" name="Picture 17" descr="Screen Shot 2016-05-10 at 9.53.50 AM.jpg">
            <a:extLst>
              <a:ext uri="{FF2B5EF4-FFF2-40B4-BE49-F238E27FC236}">
                <a16:creationId xmlns:a16="http://schemas.microsoft.com/office/drawing/2014/main" id="{3BEBA9A6-5D2F-904C-A25D-C5922CF540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11329">
            <a:off x="1276066" y="1626993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E5E8244D-1662-3943-814B-FE39BC6F5EA1}"/>
              </a:ext>
            </a:extLst>
          </p:cNvPr>
          <p:cNvCxnSpPr>
            <a:cxnSpLocks/>
          </p:cNvCxnSpPr>
          <p:nvPr/>
        </p:nvCxnSpPr>
        <p:spPr>
          <a:xfrm>
            <a:off x="957431" y="1011219"/>
            <a:ext cx="104879" cy="347744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32E5599-DB7D-4141-AE7F-478B6AE9BD7B}"/>
              </a:ext>
            </a:extLst>
          </p:cNvPr>
          <p:cNvCxnSpPr>
            <a:cxnSpLocks/>
          </p:cNvCxnSpPr>
          <p:nvPr/>
        </p:nvCxnSpPr>
        <p:spPr>
          <a:xfrm>
            <a:off x="1073068" y="1367792"/>
            <a:ext cx="0" cy="346173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urved Connector 188">
            <a:extLst>
              <a:ext uri="{FF2B5EF4-FFF2-40B4-BE49-F238E27FC236}">
                <a16:creationId xmlns:a16="http://schemas.microsoft.com/office/drawing/2014/main" id="{2ABCF0DF-3319-1743-9C72-95052F7A8494}"/>
              </a:ext>
            </a:extLst>
          </p:cNvPr>
          <p:cNvCxnSpPr>
            <a:cxnSpLocks/>
          </p:cNvCxnSpPr>
          <p:nvPr/>
        </p:nvCxnSpPr>
        <p:spPr>
          <a:xfrm rot="5400000">
            <a:off x="3126175" y="2317166"/>
            <a:ext cx="248237" cy="185390"/>
          </a:xfrm>
          <a:prstGeom prst="curvedConnector3">
            <a:avLst>
              <a:gd name="adj1" fmla="val 634"/>
            </a:avLst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>
            <a:extLst>
              <a:ext uri="{FF2B5EF4-FFF2-40B4-BE49-F238E27FC236}">
                <a16:creationId xmlns:a16="http://schemas.microsoft.com/office/drawing/2014/main" id="{1FD69623-2AEC-C34A-A6C7-B342A2153FF8}"/>
              </a:ext>
            </a:extLst>
          </p:cNvPr>
          <p:cNvCxnSpPr>
            <a:cxnSpLocks/>
          </p:cNvCxnSpPr>
          <p:nvPr/>
        </p:nvCxnSpPr>
        <p:spPr>
          <a:xfrm flipH="1">
            <a:off x="2613239" y="2297056"/>
            <a:ext cx="463447" cy="0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AC491666-E6D9-9A49-9C8F-E089F7B6AAE2}"/>
              </a:ext>
            </a:extLst>
          </p:cNvPr>
          <p:cNvCxnSpPr>
            <a:cxnSpLocks/>
          </p:cNvCxnSpPr>
          <p:nvPr/>
        </p:nvCxnSpPr>
        <p:spPr>
          <a:xfrm flipH="1">
            <a:off x="1829725" y="2320365"/>
            <a:ext cx="407866" cy="0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0443429F-2349-384B-9278-2A71A389E12D}"/>
              </a:ext>
            </a:extLst>
          </p:cNvPr>
          <p:cNvSpPr txBox="1"/>
          <p:nvPr/>
        </p:nvSpPr>
        <p:spPr>
          <a:xfrm>
            <a:off x="3381618" y="1972476"/>
            <a:ext cx="770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00"/>
                </a:solidFill>
              </a:rPr>
              <a:t>Fuel Trucks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140A7810-CD0A-5B43-A77A-FAF126740BD2}"/>
              </a:ext>
            </a:extLst>
          </p:cNvPr>
          <p:cNvSpPr txBox="1"/>
          <p:nvPr/>
        </p:nvSpPr>
        <p:spPr>
          <a:xfrm>
            <a:off x="4157962" y="2060332"/>
            <a:ext cx="639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00"/>
                </a:solidFill>
              </a:rPr>
              <a:t>Tow to Parking</a:t>
            </a: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CE4E5014-D831-8346-B382-4FAD52120DDC}"/>
              </a:ext>
            </a:extLst>
          </p:cNvPr>
          <p:cNvSpPr/>
          <p:nvPr/>
        </p:nvSpPr>
        <p:spPr>
          <a:xfrm>
            <a:off x="2335796" y="1605273"/>
            <a:ext cx="103694" cy="103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0793A04-E03B-3141-AD90-EBF2E0959252}"/>
              </a:ext>
            </a:extLst>
          </p:cNvPr>
          <p:cNvSpPr txBox="1"/>
          <p:nvPr/>
        </p:nvSpPr>
        <p:spPr>
          <a:xfrm>
            <a:off x="1623677" y="1533206"/>
            <a:ext cx="1285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00"/>
                </a:solidFill>
              </a:rPr>
              <a:t>Ramp Chief     QB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F9C0FC74-F4B6-5B42-A361-7DDDBD99C933}"/>
              </a:ext>
            </a:extLst>
          </p:cNvPr>
          <p:cNvSpPr/>
          <p:nvPr/>
        </p:nvSpPr>
        <p:spPr>
          <a:xfrm>
            <a:off x="3374339" y="2792807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740457D5-02AD-B143-BC96-62D85A3D5862}"/>
              </a:ext>
            </a:extLst>
          </p:cNvPr>
          <p:cNvSpPr/>
          <p:nvPr/>
        </p:nvSpPr>
        <p:spPr>
          <a:xfrm>
            <a:off x="3370328" y="2993334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1A397207-2199-A54D-AE53-D2926FD434F6}"/>
              </a:ext>
            </a:extLst>
          </p:cNvPr>
          <p:cNvSpPr/>
          <p:nvPr/>
        </p:nvSpPr>
        <p:spPr>
          <a:xfrm>
            <a:off x="3366317" y="320589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E6DFC7C3-240F-C446-B43A-0581338346AE}"/>
              </a:ext>
            </a:extLst>
          </p:cNvPr>
          <p:cNvSpPr/>
          <p:nvPr/>
        </p:nvSpPr>
        <p:spPr>
          <a:xfrm>
            <a:off x="3374339" y="341844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9B701784-04AD-5447-97AC-F92D1AC6B282}"/>
              </a:ext>
            </a:extLst>
          </p:cNvPr>
          <p:cNvSpPr/>
          <p:nvPr/>
        </p:nvSpPr>
        <p:spPr>
          <a:xfrm>
            <a:off x="3370328" y="3618976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8" name="Picture 17" descr="Screen Shot 2016-05-10 at 9.53.50 AM.jpg">
            <a:extLst>
              <a:ext uri="{FF2B5EF4-FFF2-40B4-BE49-F238E27FC236}">
                <a16:creationId xmlns:a16="http://schemas.microsoft.com/office/drawing/2014/main" id="{26DE0952-378C-324C-83C1-020E39CEA9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1132" y="280979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" name="Picture 17" descr="Screen Shot 2016-05-10 at 9.53.50 AM.jpg">
            <a:extLst>
              <a:ext uri="{FF2B5EF4-FFF2-40B4-BE49-F238E27FC236}">
                <a16:creationId xmlns:a16="http://schemas.microsoft.com/office/drawing/2014/main" id="{5E63CFAA-71FF-0A4B-B343-EE7825474E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97122" y="301032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" name="Picture 17" descr="Screen Shot 2016-05-10 at 9.53.50 AM.jpg">
            <a:extLst>
              <a:ext uri="{FF2B5EF4-FFF2-40B4-BE49-F238E27FC236}">
                <a16:creationId xmlns:a16="http://schemas.microsoft.com/office/drawing/2014/main" id="{DDB75110-4610-F746-A2D0-9E51C45DB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5142" y="322287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" name="Picture 17" descr="Screen Shot 2016-05-10 at 9.53.50 AM.jpg">
            <a:extLst>
              <a:ext uri="{FF2B5EF4-FFF2-40B4-BE49-F238E27FC236}">
                <a16:creationId xmlns:a16="http://schemas.microsoft.com/office/drawing/2014/main" id="{F199DE61-EF50-E049-9569-50E0EC330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1132" y="342340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" name="Picture 17" descr="Screen Shot 2016-05-10 at 9.53.50 AM.jpg">
            <a:extLst>
              <a:ext uri="{FF2B5EF4-FFF2-40B4-BE49-F238E27FC236}">
                <a16:creationId xmlns:a16="http://schemas.microsoft.com/office/drawing/2014/main" id="{6A057A1C-B12A-B743-89C4-05B450293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9152" y="363596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17B96131-DD62-004F-A2FA-39130072C99D}"/>
              </a:ext>
            </a:extLst>
          </p:cNvPr>
          <p:cNvSpPr txBox="1"/>
          <p:nvPr/>
        </p:nvSpPr>
        <p:spPr>
          <a:xfrm>
            <a:off x="3573379" y="257475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CBF0710A-7E1F-6642-AE05-D65C646E4D0F}"/>
              </a:ext>
            </a:extLst>
          </p:cNvPr>
          <p:cNvSpPr txBox="1"/>
          <p:nvPr/>
        </p:nvSpPr>
        <p:spPr>
          <a:xfrm>
            <a:off x="3569368" y="2883569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1F29426C-FE1A-2C41-A833-9DA9D679452F}"/>
              </a:ext>
            </a:extLst>
          </p:cNvPr>
          <p:cNvSpPr txBox="1"/>
          <p:nvPr/>
        </p:nvSpPr>
        <p:spPr>
          <a:xfrm>
            <a:off x="3565358" y="3168316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A0A62727-BBDA-EC46-BEEC-7C422ABDB686}"/>
              </a:ext>
            </a:extLst>
          </p:cNvPr>
          <p:cNvSpPr txBox="1"/>
          <p:nvPr/>
        </p:nvSpPr>
        <p:spPr>
          <a:xfrm>
            <a:off x="3573379" y="348915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1A4F386A-F5DB-E449-9249-E51104F42C8B}"/>
              </a:ext>
            </a:extLst>
          </p:cNvPr>
          <p:cNvSpPr txBox="1"/>
          <p:nvPr/>
        </p:nvSpPr>
        <p:spPr>
          <a:xfrm>
            <a:off x="5402179" y="4391526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01CD1C75-F8E4-4D45-9413-C41B9019A0D6}"/>
              </a:ext>
            </a:extLst>
          </p:cNvPr>
          <p:cNvSpPr txBox="1"/>
          <p:nvPr/>
        </p:nvSpPr>
        <p:spPr>
          <a:xfrm>
            <a:off x="4195017" y="2582774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292B429B-7C84-494F-9A15-778066EA8426}"/>
              </a:ext>
            </a:extLst>
          </p:cNvPr>
          <p:cNvSpPr txBox="1"/>
          <p:nvPr/>
        </p:nvSpPr>
        <p:spPr>
          <a:xfrm>
            <a:off x="4191006" y="2891585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393D3B6F-4541-8A4F-B0FF-3670F7E61851}"/>
              </a:ext>
            </a:extLst>
          </p:cNvPr>
          <p:cNvSpPr txBox="1"/>
          <p:nvPr/>
        </p:nvSpPr>
        <p:spPr>
          <a:xfrm>
            <a:off x="4186996" y="317633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F8BB9F4-1DA0-CB42-A5BC-638FD877E6F2}"/>
              </a:ext>
            </a:extLst>
          </p:cNvPr>
          <p:cNvSpPr txBox="1"/>
          <p:nvPr/>
        </p:nvSpPr>
        <p:spPr>
          <a:xfrm>
            <a:off x="4195017" y="3497174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C001F558-B400-574F-87D0-DDED44EDF1BA}"/>
              </a:ext>
            </a:extLst>
          </p:cNvPr>
          <p:cNvSpPr txBox="1"/>
          <p:nvPr/>
        </p:nvSpPr>
        <p:spPr>
          <a:xfrm>
            <a:off x="4455698" y="259079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E0504FF-3067-3E42-BFC8-0B9406F53A67}"/>
              </a:ext>
            </a:extLst>
          </p:cNvPr>
          <p:cNvSpPr txBox="1"/>
          <p:nvPr/>
        </p:nvSpPr>
        <p:spPr>
          <a:xfrm>
            <a:off x="4451687" y="2899601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B6FC8F0F-AB13-7A44-91B9-7D16749FB8E0}"/>
              </a:ext>
            </a:extLst>
          </p:cNvPr>
          <p:cNvSpPr txBox="1"/>
          <p:nvPr/>
        </p:nvSpPr>
        <p:spPr>
          <a:xfrm>
            <a:off x="4447677" y="318434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E2F9DF8-D154-9848-AD28-B651E09067AF}"/>
              </a:ext>
            </a:extLst>
          </p:cNvPr>
          <p:cNvSpPr txBox="1"/>
          <p:nvPr/>
        </p:nvSpPr>
        <p:spPr>
          <a:xfrm>
            <a:off x="4455698" y="350519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499BD3E7-F2F1-A54E-A0AB-7963215FB0BB}"/>
              </a:ext>
            </a:extLst>
          </p:cNvPr>
          <p:cNvSpPr txBox="1"/>
          <p:nvPr/>
        </p:nvSpPr>
        <p:spPr>
          <a:xfrm>
            <a:off x="5065296" y="257474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5ACF5FD8-5EBC-BA47-83BA-5C301FFC81CF}"/>
              </a:ext>
            </a:extLst>
          </p:cNvPr>
          <p:cNvSpPr txBox="1"/>
          <p:nvPr/>
        </p:nvSpPr>
        <p:spPr>
          <a:xfrm>
            <a:off x="5061285" y="2883553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A705715A-DE33-1D45-B5D7-83FB001075A7}"/>
              </a:ext>
            </a:extLst>
          </p:cNvPr>
          <p:cNvSpPr txBox="1"/>
          <p:nvPr/>
        </p:nvSpPr>
        <p:spPr>
          <a:xfrm>
            <a:off x="5057275" y="316830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FF23D178-EFF5-4A44-9D81-FB8FF159589E}"/>
              </a:ext>
            </a:extLst>
          </p:cNvPr>
          <p:cNvSpPr txBox="1"/>
          <p:nvPr/>
        </p:nvSpPr>
        <p:spPr>
          <a:xfrm>
            <a:off x="5065296" y="348914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F55795A8-72DC-AC49-8BCA-96652EA743F3}"/>
              </a:ext>
            </a:extLst>
          </p:cNvPr>
          <p:cNvSpPr txBox="1"/>
          <p:nvPr/>
        </p:nvSpPr>
        <p:spPr>
          <a:xfrm>
            <a:off x="5313948" y="2606826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03AFBC80-726E-B74E-BEC8-DDBC7364146C}"/>
              </a:ext>
            </a:extLst>
          </p:cNvPr>
          <p:cNvSpPr txBox="1"/>
          <p:nvPr/>
        </p:nvSpPr>
        <p:spPr>
          <a:xfrm>
            <a:off x="5309937" y="2891573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8A63929D-DDB5-B34D-91D6-764F8C370AF7}"/>
              </a:ext>
            </a:extLst>
          </p:cNvPr>
          <p:cNvSpPr txBox="1"/>
          <p:nvPr/>
        </p:nvSpPr>
        <p:spPr>
          <a:xfrm>
            <a:off x="5317958" y="3188352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DCED75D3-A2E3-2E4E-8E94-9B3354056783}"/>
              </a:ext>
            </a:extLst>
          </p:cNvPr>
          <p:cNvSpPr txBox="1"/>
          <p:nvPr/>
        </p:nvSpPr>
        <p:spPr>
          <a:xfrm>
            <a:off x="5301916" y="3521226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A2BA044C-F4B4-DB47-92AD-A964A3C8EA54}"/>
              </a:ext>
            </a:extLst>
          </p:cNvPr>
          <p:cNvSpPr txBox="1"/>
          <p:nvPr/>
        </p:nvSpPr>
        <p:spPr>
          <a:xfrm>
            <a:off x="5947614" y="262687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02E9169B-D3BD-9B46-8A46-D80B704A486E}"/>
              </a:ext>
            </a:extLst>
          </p:cNvPr>
          <p:cNvSpPr txBox="1"/>
          <p:nvPr/>
        </p:nvSpPr>
        <p:spPr>
          <a:xfrm>
            <a:off x="5943603" y="291162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C0DAD403-0E3B-1943-839B-110C90E96B07}"/>
              </a:ext>
            </a:extLst>
          </p:cNvPr>
          <p:cNvSpPr txBox="1"/>
          <p:nvPr/>
        </p:nvSpPr>
        <p:spPr>
          <a:xfrm>
            <a:off x="5951624" y="3208400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603F2E17-A8D9-974C-8E95-C955EFAA9893}"/>
              </a:ext>
            </a:extLst>
          </p:cNvPr>
          <p:cNvSpPr txBox="1"/>
          <p:nvPr/>
        </p:nvSpPr>
        <p:spPr>
          <a:xfrm>
            <a:off x="5935582" y="354127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4E7F4936-37BE-4040-8C4C-50E2625116A8}"/>
              </a:ext>
            </a:extLst>
          </p:cNvPr>
          <p:cNvSpPr txBox="1"/>
          <p:nvPr/>
        </p:nvSpPr>
        <p:spPr>
          <a:xfrm>
            <a:off x="6208299" y="263489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E444C1-3E17-0143-82B8-F821B7FBF5BF}"/>
              </a:ext>
            </a:extLst>
          </p:cNvPr>
          <p:cNvSpPr txBox="1"/>
          <p:nvPr/>
        </p:nvSpPr>
        <p:spPr>
          <a:xfrm>
            <a:off x="6204288" y="291964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82B6E413-F2C1-574C-814F-21BD078047CF}"/>
              </a:ext>
            </a:extLst>
          </p:cNvPr>
          <p:cNvSpPr txBox="1"/>
          <p:nvPr/>
        </p:nvSpPr>
        <p:spPr>
          <a:xfrm>
            <a:off x="6212309" y="3204388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129AEFF4-23D7-DD4F-8D67-639EA62401A9}"/>
              </a:ext>
            </a:extLst>
          </p:cNvPr>
          <p:cNvSpPr txBox="1"/>
          <p:nvPr/>
        </p:nvSpPr>
        <p:spPr>
          <a:xfrm>
            <a:off x="6196267" y="354929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0D857F06-E3EC-D346-BD01-AF2D5C1D1475}"/>
              </a:ext>
            </a:extLst>
          </p:cNvPr>
          <p:cNvSpPr txBox="1"/>
          <p:nvPr/>
        </p:nvSpPr>
        <p:spPr>
          <a:xfrm>
            <a:off x="6821912" y="2646925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59CAFBF1-0896-CC4A-A1B4-5A3700EAB03E}"/>
              </a:ext>
            </a:extLst>
          </p:cNvPr>
          <p:cNvSpPr txBox="1"/>
          <p:nvPr/>
        </p:nvSpPr>
        <p:spPr>
          <a:xfrm>
            <a:off x="6817901" y="2931672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31BB089-3988-964C-BF29-AA30AAD373F7}"/>
              </a:ext>
            </a:extLst>
          </p:cNvPr>
          <p:cNvSpPr txBox="1"/>
          <p:nvPr/>
        </p:nvSpPr>
        <p:spPr>
          <a:xfrm>
            <a:off x="6825922" y="322845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5FEF4B6D-D949-D64A-834F-9A8DFF5054E9}"/>
              </a:ext>
            </a:extLst>
          </p:cNvPr>
          <p:cNvSpPr txBox="1"/>
          <p:nvPr/>
        </p:nvSpPr>
        <p:spPr>
          <a:xfrm>
            <a:off x="6809880" y="3561325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6684AD28-D0F0-984D-8B36-A26CFB67E291}"/>
              </a:ext>
            </a:extLst>
          </p:cNvPr>
          <p:cNvSpPr txBox="1"/>
          <p:nvPr/>
        </p:nvSpPr>
        <p:spPr>
          <a:xfrm>
            <a:off x="7968920" y="2614836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8E13E5E4-3CFA-E346-8383-3CD013ACD963}"/>
              </a:ext>
            </a:extLst>
          </p:cNvPr>
          <p:cNvSpPr txBox="1"/>
          <p:nvPr/>
        </p:nvSpPr>
        <p:spPr>
          <a:xfrm>
            <a:off x="7965959" y="2899601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4A9AA737-1DF3-B44B-9938-64315FB6CF51}"/>
              </a:ext>
            </a:extLst>
          </p:cNvPr>
          <p:cNvSpPr txBox="1"/>
          <p:nvPr/>
        </p:nvSpPr>
        <p:spPr>
          <a:xfrm>
            <a:off x="7710272" y="2906435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418E919-560B-7447-999E-B199AB2FC806}"/>
              </a:ext>
            </a:extLst>
          </p:cNvPr>
          <p:cNvSpPr txBox="1"/>
          <p:nvPr/>
        </p:nvSpPr>
        <p:spPr>
          <a:xfrm>
            <a:off x="7693041" y="3228624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6C164CA6-B496-0E4E-8728-AE68F6ED7D46}"/>
              </a:ext>
            </a:extLst>
          </p:cNvPr>
          <p:cNvSpPr txBox="1"/>
          <p:nvPr/>
        </p:nvSpPr>
        <p:spPr>
          <a:xfrm>
            <a:off x="7968888" y="3228624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5E1293BB-A115-9B40-BE85-77A7733558B9}"/>
              </a:ext>
            </a:extLst>
          </p:cNvPr>
          <p:cNvSpPr txBox="1"/>
          <p:nvPr/>
        </p:nvSpPr>
        <p:spPr>
          <a:xfrm>
            <a:off x="7966571" y="3521813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6F0CF656-64C3-6144-A005-5CC904C86139}"/>
              </a:ext>
            </a:extLst>
          </p:cNvPr>
          <p:cNvSpPr txBox="1"/>
          <p:nvPr/>
        </p:nvSpPr>
        <p:spPr>
          <a:xfrm>
            <a:off x="7704292" y="3529236"/>
            <a:ext cx="392962" cy="247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598615F8-5035-944B-BE59-B33C02BD818C}"/>
              </a:ext>
            </a:extLst>
          </p:cNvPr>
          <p:cNvSpPr txBox="1"/>
          <p:nvPr/>
        </p:nvSpPr>
        <p:spPr>
          <a:xfrm>
            <a:off x="7700553" y="2613552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cxnSp>
        <p:nvCxnSpPr>
          <p:cNvPr id="259" name="Straight Arrow Connector 258">
            <a:extLst>
              <a:ext uri="{FF2B5EF4-FFF2-40B4-BE49-F238E27FC236}">
                <a16:creationId xmlns:a16="http://schemas.microsoft.com/office/drawing/2014/main" id="{A080F370-9436-3F4D-AAD4-09372A4D6525}"/>
              </a:ext>
            </a:extLst>
          </p:cNvPr>
          <p:cNvCxnSpPr>
            <a:cxnSpLocks/>
          </p:cNvCxnSpPr>
          <p:nvPr/>
        </p:nvCxnSpPr>
        <p:spPr>
          <a:xfrm>
            <a:off x="3247978" y="1782035"/>
            <a:ext cx="355834" cy="0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Arrow Connector 259">
            <a:extLst>
              <a:ext uri="{FF2B5EF4-FFF2-40B4-BE49-F238E27FC236}">
                <a16:creationId xmlns:a16="http://schemas.microsoft.com/office/drawing/2014/main" id="{225E438A-B704-594D-89F8-1C5814FDFA5B}"/>
              </a:ext>
            </a:extLst>
          </p:cNvPr>
          <p:cNvCxnSpPr>
            <a:cxnSpLocks/>
          </p:cNvCxnSpPr>
          <p:nvPr/>
        </p:nvCxnSpPr>
        <p:spPr>
          <a:xfrm>
            <a:off x="3669316" y="1783826"/>
            <a:ext cx="278740" cy="0"/>
          </a:xfrm>
          <a:prstGeom prst="straightConnector1">
            <a:avLst/>
          </a:prstGeom>
          <a:ln w="19050">
            <a:solidFill>
              <a:srgbClr val="FFFF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106FCFD4-49C9-A44D-9945-ED01A6253308}"/>
              </a:ext>
            </a:extLst>
          </p:cNvPr>
          <p:cNvCxnSpPr>
            <a:cxnSpLocks/>
          </p:cNvCxnSpPr>
          <p:nvPr/>
        </p:nvCxnSpPr>
        <p:spPr>
          <a:xfrm>
            <a:off x="1483651" y="2434592"/>
            <a:ext cx="2615013" cy="0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Rectangle 261">
            <a:extLst>
              <a:ext uri="{FF2B5EF4-FFF2-40B4-BE49-F238E27FC236}">
                <a16:creationId xmlns:a16="http://schemas.microsoft.com/office/drawing/2014/main" id="{CC80BE35-967B-C04A-8279-9BEE206596C6}"/>
              </a:ext>
            </a:extLst>
          </p:cNvPr>
          <p:cNvSpPr/>
          <p:nvPr/>
        </p:nvSpPr>
        <p:spPr>
          <a:xfrm rot="5400000">
            <a:off x="10050477" y="1906941"/>
            <a:ext cx="413886" cy="1667427"/>
          </a:xfrm>
          <a:prstGeom prst="rect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E1114000-5B05-DE48-ABC4-90FCDA3F8590}"/>
              </a:ext>
            </a:extLst>
          </p:cNvPr>
          <p:cNvSpPr txBox="1"/>
          <p:nvPr/>
        </p:nvSpPr>
        <p:spPr>
          <a:xfrm>
            <a:off x="9993151" y="2627387"/>
            <a:ext cx="5677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Chalets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40EE2E17-EAE1-0348-AA79-BE3132BE891F}"/>
              </a:ext>
            </a:extLst>
          </p:cNvPr>
          <p:cNvSpPr txBox="1"/>
          <p:nvPr/>
        </p:nvSpPr>
        <p:spPr>
          <a:xfrm>
            <a:off x="7832558" y="43029"/>
            <a:ext cx="4316409" cy="297004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Sport Recovery Plan under </a:t>
            </a:r>
            <a:r>
              <a:rPr lang="en-US" sz="1100" dirty="0">
                <a:solidFill>
                  <a:srgbClr val="FF0000"/>
                </a:solidFill>
              </a:rPr>
              <a:t>New</a:t>
            </a:r>
            <a:r>
              <a:rPr lang="en-US" sz="1100" dirty="0"/>
              <a:t> Ramp Layout (</a:t>
            </a:r>
            <a:r>
              <a:rPr lang="en-US" sz="1100" dirty="0">
                <a:solidFill>
                  <a:srgbClr val="FF0000"/>
                </a:solidFill>
              </a:rPr>
              <a:t>Recommended</a:t>
            </a:r>
            <a:r>
              <a:rPr lang="en-US" sz="1100" dirty="0"/>
              <a:t>)</a:t>
            </a:r>
          </a:p>
          <a:p>
            <a:r>
              <a:rPr lang="en-US" sz="1100" dirty="0"/>
              <a:t>Notes: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Aircraft marshalled in by 3 </a:t>
            </a:r>
            <a:r>
              <a:rPr lang="en-US" sz="1100" dirty="0" err="1"/>
              <a:t>marshallers</a:t>
            </a:r>
            <a:r>
              <a:rPr lang="en-US" sz="1100" dirty="0"/>
              <a:t> in single file line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Lead aircraft will be stopped 2 plane lengths from fuel truck 1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Aircraft will shut down as they come to final stop in line (in sequence, no waiting)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3</a:t>
            </a:r>
            <a:r>
              <a:rPr lang="en-US" sz="1100" baseline="30000" dirty="0"/>
              <a:t>rd</a:t>
            </a:r>
            <a:r>
              <a:rPr lang="en-US" sz="1100" dirty="0"/>
              <a:t> </a:t>
            </a:r>
            <a:r>
              <a:rPr lang="en-US" sz="1100" dirty="0" err="1"/>
              <a:t>Marshaller</a:t>
            </a:r>
            <a:r>
              <a:rPr lang="en-US" sz="1100" dirty="0"/>
              <a:t> ensures NO COASTING UP TO FUEL TRUCK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NO CREW MAY CROSS RED LINES UNTIL </a:t>
            </a:r>
            <a:r>
              <a:rPr lang="en-US" sz="1100" dirty="0">
                <a:solidFill>
                  <a:srgbClr val="FF0000"/>
                </a:solidFill>
              </a:rPr>
              <a:t>ALL</a:t>
            </a:r>
            <a:r>
              <a:rPr lang="en-US" sz="1100" dirty="0"/>
              <a:t> RECOVERING AIRCRAFT HAVE SHUTDOWN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If second Sport wave is staged, </a:t>
            </a:r>
            <a:r>
              <a:rPr lang="en-US" sz="1100" cap="all" dirty="0"/>
              <a:t>all staged </a:t>
            </a:r>
            <a:r>
              <a:rPr lang="en-US" sz="1100" cap="all" dirty="0" err="1"/>
              <a:t>racer’S</a:t>
            </a:r>
            <a:r>
              <a:rPr lang="en-US" sz="1100" cap="all" dirty="0"/>
              <a:t> crews must remain at planes until recovering aircraft are shut down</a:t>
            </a:r>
          </a:p>
          <a:p>
            <a:pPr marL="171450" indent="-171450">
              <a:buFontTx/>
              <a:buChar char="-"/>
            </a:pPr>
            <a:r>
              <a:rPr lang="en-US" sz="1100" cap="all" dirty="0"/>
              <a:t>Ramp Chief/QB </a:t>
            </a:r>
            <a:r>
              <a:rPr lang="en-US" sz="1100" dirty="0"/>
              <a:t>maintains overwatch of margins and has </a:t>
            </a:r>
            <a:r>
              <a:rPr lang="en-US" sz="1100" cap="all" dirty="0"/>
              <a:t>red flag for “all stop”.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Aircraft tow from shutdown spot to Fuel Trucks and then to parking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Two aircraft may be fueled efficiently with fuel trucks co-located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After fueling aircraft are towed in right turn around fuel truck into the lane between the NPTL and the K-rails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4EF6141F-ED23-1844-AAF5-5A1D4D05003C}"/>
              </a:ext>
            </a:extLst>
          </p:cNvPr>
          <p:cNvSpPr txBox="1"/>
          <p:nvPr/>
        </p:nvSpPr>
        <p:spPr>
          <a:xfrm>
            <a:off x="463644" y="857267"/>
            <a:ext cx="7950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solidFill>
                  <a:srgbClr val="FFFF00"/>
                </a:solidFill>
              </a:rPr>
              <a:t>Marshaller</a:t>
            </a:r>
            <a:endParaRPr lang="en-US" sz="1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086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93CEDC-DDFD-274A-A549-C52084239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65"/>
            <a:ext cx="12192000" cy="684318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A17A423-A3A7-4D49-A709-F4314D5C175D}"/>
              </a:ext>
            </a:extLst>
          </p:cNvPr>
          <p:cNvSpPr/>
          <p:nvPr/>
        </p:nvSpPr>
        <p:spPr>
          <a:xfrm>
            <a:off x="1551398" y="2518475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FB3408-9114-7849-B08B-0CBB351B96F7}"/>
              </a:ext>
            </a:extLst>
          </p:cNvPr>
          <p:cNvSpPr/>
          <p:nvPr/>
        </p:nvSpPr>
        <p:spPr>
          <a:xfrm>
            <a:off x="2432218" y="2523641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090193-E434-3D41-BFA5-BBEF4A3B4E39}"/>
              </a:ext>
            </a:extLst>
          </p:cNvPr>
          <p:cNvSpPr/>
          <p:nvPr/>
        </p:nvSpPr>
        <p:spPr>
          <a:xfrm>
            <a:off x="3313039" y="2536556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54B4050-D5B4-E448-87C0-5DD45A9D3AAB}"/>
              </a:ext>
            </a:extLst>
          </p:cNvPr>
          <p:cNvSpPr/>
          <p:nvPr/>
        </p:nvSpPr>
        <p:spPr>
          <a:xfrm>
            <a:off x="4201608" y="2541722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D23078-F52A-7143-841E-6407216999C5}"/>
              </a:ext>
            </a:extLst>
          </p:cNvPr>
          <p:cNvSpPr/>
          <p:nvPr/>
        </p:nvSpPr>
        <p:spPr>
          <a:xfrm>
            <a:off x="5074679" y="2539139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0E7B84-E49E-1C42-8CE0-9E55F27433B7}"/>
              </a:ext>
            </a:extLst>
          </p:cNvPr>
          <p:cNvSpPr/>
          <p:nvPr/>
        </p:nvSpPr>
        <p:spPr>
          <a:xfrm>
            <a:off x="5963249" y="2544305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C03955E-5D5D-874C-AE4D-DCB76A847411}"/>
              </a:ext>
            </a:extLst>
          </p:cNvPr>
          <p:cNvSpPr/>
          <p:nvPr/>
        </p:nvSpPr>
        <p:spPr>
          <a:xfrm>
            <a:off x="6851818" y="2541723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67DE38-8A2A-6D4C-8E2E-AD1355E094A1}"/>
              </a:ext>
            </a:extLst>
          </p:cNvPr>
          <p:cNvSpPr/>
          <p:nvPr/>
        </p:nvSpPr>
        <p:spPr>
          <a:xfrm>
            <a:off x="7724890" y="2539139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CA2EAB1-1D92-0D46-AACF-D7341FD97394}"/>
              </a:ext>
            </a:extLst>
          </p:cNvPr>
          <p:cNvSpPr/>
          <p:nvPr/>
        </p:nvSpPr>
        <p:spPr>
          <a:xfrm>
            <a:off x="8613459" y="2544306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370675-5AE5-1C4E-9A8A-B2A8A87C262B}"/>
              </a:ext>
            </a:extLst>
          </p:cNvPr>
          <p:cNvSpPr txBox="1"/>
          <p:nvPr/>
        </p:nvSpPr>
        <p:spPr>
          <a:xfrm>
            <a:off x="1604075" y="3773837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82BF7A-7C99-764B-B152-DB02BCAE7989}"/>
              </a:ext>
            </a:extLst>
          </p:cNvPr>
          <p:cNvSpPr txBox="1"/>
          <p:nvPr/>
        </p:nvSpPr>
        <p:spPr>
          <a:xfrm>
            <a:off x="1895960" y="3771254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DFC9DF-030C-A64C-A80C-9921397CA1F4}"/>
              </a:ext>
            </a:extLst>
          </p:cNvPr>
          <p:cNvSpPr txBox="1"/>
          <p:nvPr/>
        </p:nvSpPr>
        <p:spPr>
          <a:xfrm>
            <a:off x="2490061" y="3784169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455A4C-F156-CB44-BA5A-670698DE6B5B}"/>
              </a:ext>
            </a:extLst>
          </p:cNvPr>
          <p:cNvSpPr txBox="1"/>
          <p:nvPr/>
        </p:nvSpPr>
        <p:spPr>
          <a:xfrm>
            <a:off x="2781946" y="3781586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48727EB-86C7-F946-B221-51516FDEC66D}"/>
              </a:ext>
            </a:extLst>
          </p:cNvPr>
          <p:cNvSpPr txBox="1"/>
          <p:nvPr/>
        </p:nvSpPr>
        <p:spPr>
          <a:xfrm>
            <a:off x="3368299" y="3779003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43D19F-114E-9744-89D6-58C1A6E1F3D0}"/>
              </a:ext>
            </a:extLst>
          </p:cNvPr>
          <p:cNvSpPr txBox="1"/>
          <p:nvPr/>
        </p:nvSpPr>
        <p:spPr>
          <a:xfrm>
            <a:off x="3660183" y="3776420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BD91581-A248-2649-B692-F39B6C1EEA30}"/>
              </a:ext>
            </a:extLst>
          </p:cNvPr>
          <p:cNvSpPr txBox="1"/>
          <p:nvPr/>
        </p:nvSpPr>
        <p:spPr>
          <a:xfrm>
            <a:off x="4293031" y="3789336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1E4DCB-A528-464E-88D9-075045F42C54}"/>
              </a:ext>
            </a:extLst>
          </p:cNvPr>
          <p:cNvSpPr txBox="1"/>
          <p:nvPr/>
        </p:nvSpPr>
        <p:spPr>
          <a:xfrm>
            <a:off x="4553919" y="3786752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F344F4-B153-B44F-8E51-9CC61FE1D9CA}"/>
              </a:ext>
            </a:extLst>
          </p:cNvPr>
          <p:cNvSpPr txBox="1"/>
          <p:nvPr/>
        </p:nvSpPr>
        <p:spPr>
          <a:xfrm>
            <a:off x="5155770" y="3791918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88954A-1B66-6343-BBC2-BD160792E05B}"/>
              </a:ext>
            </a:extLst>
          </p:cNvPr>
          <p:cNvSpPr txBox="1"/>
          <p:nvPr/>
        </p:nvSpPr>
        <p:spPr>
          <a:xfrm>
            <a:off x="2975675" y="5145437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B8DCBC-2A72-5C47-84BD-11183402B144}"/>
              </a:ext>
            </a:extLst>
          </p:cNvPr>
          <p:cNvSpPr txBox="1"/>
          <p:nvPr/>
        </p:nvSpPr>
        <p:spPr>
          <a:xfrm>
            <a:off x="5328836" y="378675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8BDB5F5-6066-D64F-8747-355FF6D6AC2D}"/>
              </a:ext>
            </a:extLst>
          </p:cNvPr>
          <p:cNvCxnSpPr>
            <a:cxnSpLocks/>
          </p:cNvCxnSpPr>
          <p:nvPr/>
        </p:nvCxnSpPr>
        <p:spPr>
          <a:xfrm>
            <a:off x="2523554" y="2547777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5F4510-0D58-5449-99DA-5CADD2E2F60B}"/>
              </a:ext>
            </a:extLst>
          </p:cNvPr>
          <p:cNvCxnSpPr>
            <a:cxnSpLocks/>
          </p:cNvCxnSpPr>
          <p:nvPr/>
        </p:nvCxnSpPr>
        <p:spPr>
          <a:xfrm>
            <a:off x="2585120" y="2548785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C3C5AC3-7902-7547-8463-B736B0C9D8F3}"/>
              </a:ext>
            </a:extLst>
          </p:cNvPr>
          <p:cNvCxnSpPr>
            <a:cxnSpLocks/>
          </p:cNvCxnSpPr>
          <p:nvPr/>
        </p:nvCxnSpPr>
        <p:spPr>
          <a:xfrm>
            <a:off x="2646686" y="2549795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1434916-246D-CE47-8FD3-AD370E73D6A8}"/>
              </a:ext>
            </a:extLst>
          </p:cNvPr>
          <p:cNvCxnSpPr>
            <a:cxnSpLocks/>
          </p:cNvCxnSpPr>
          <p:nvPr/>
        </p:nvCxnSpPr>
        <p:spPr>
          <a:xfrm>
            <a:off x="2803122" y="2542731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76262FF-2555-5B46-9BDD-A12393C1778E}"/>
              </a:ext>
            </a:extLst>
          </p:cNvPr>
          <p:cNvCxnSpPr>
            <a:cxnSpLocks/>
          </p:cNvCxnSpPr>
          <p:nvPr/>
        </p:nvCxnSpPr>
        <p:spPr>
          <a:xfrm>
            <a:off x="2864688" y="2543739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5C86074-6C1B-1B4A-997E-DBD48EA29ADA}"/>
              </a:ext>
            </a:extLst>
          </p:cNvPr>
          <p:cNvCxnSpPr>
            <a:cxnSpLocks/>
          </p:cNvCxnSpPr>
          <p:nvPr/>
        </p:nvCxnSpPr>
        <p:spPr>
          <a:xfrm>
            <a:off x="2926254" y="2544749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F7D246-97B0-9A4D-97D7-4041C7102AAC}"/>
              </a:ext>
            </a:extLst>
          </p:cNvPr>
          <p:cNvSpPr/>
          <p:nvPr/>
        </p:nvSpPr>
        <p:spPr>
          <a:xfrm>
            <a:off x="1586575" y="2543776"/>
            <a:ext cx="400269" cy="142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FAA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5C0680F-8E8D-E941-9BDA-209D84C5B56C}"/>
              </a:ext>
            </a:extLst>
          </p:cNvPr>
          <p:cNvSpPr/>
          <p:nvPr/>
        </p:nvSpPr>
        <p:spPr>
          <a:xfrm>
            <a:off x="1840089" y="2696176"/>
            <a:ext cx="299156" cy="142980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>
                <a:solidFill>
                  <a:schemeClr val="tx1"/>
                </a:solidFill>
              </a:rPr>
              <a:t>Seats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218B327-DE46-7348-924B-17421B5F68C7}"/>
              </a:ext>
            </a:extLst>
          </p:cNvPr>
          <p:cNvSpPr/>
          <p:nvPr/>
        </p:nvSpPr>
        <p:spPr>
          <a:xfrm>
            <a:off x="1902181" y="3618086"/>
            <a:ext cx="203198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B910D0-2DD6-3444-AB5F-A25810194F10}"/>
              </a:ext>
            </a:extLst>
          </p:cNvPr>
          <p:cNvSpPr/>
          <p:nvPr/>
        </p:nvSpPr>
        <p:spPr>
          <a:xfrm>
            <a:off x="1902180" y="324555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105CBB6-7198-794E-9BBE-3A32D08509CF}"/>
              </a:ext>
            </a:extLst>
          </p:cNvPr>
          <p:cNvSpPr/>
          <p:nvPr/>
        </p:nvSpPr>
        <p:spPr>
          <a:xfrm>
            <a:off x="1902181" y="2873025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6CCCA7A-D0A6-8B43-B7D0-66536D9272EE}"/>
              </a:ext>
            </a:extLst>
          </p:cNvPr>
          <p:cNvSpPr/>
          <p:nvPr/>
        </p:nvSpPr>
        <p:spPr>
          <a:xfrm>
            <a:off x="1902181" y="305928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61DA548-8F1A-8A44-B998-B1C4A465A9E4}"/>
              </a:ext>
            </a:extLst>
          </p:cNvPr>
          <p:cNvSpPr/>
          <p:nvPr/>
        </p:nvSpPr>
        <p:spPr>
          <a:xfrm>
            <a:off x="1902180" y="343181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3716B89-E11A-A942-9C21-00EF4CDFA67F}"/>
              </a:ext>
            </a:extLst>
          </p:cNvPr>
          <p:cNvSpPr/>
          <p:nvPr/>
        </p:nvSpPr>
        <p:spPr>
          <a:xfrm>
            <a:off x="2788358" y="351084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B2A0A12-45B7-3A42-8BA7-115323198040}"/>
              </a:ext>
            </a:extLst>
          </p:cNvPr>
          <p:cNvSpPr/>
          <p:nvPr/>
        </p:nvSpPr>
        <p:spPr>
          <a:xfrm>
            <a:off x="2506136" y="351084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>
                <a:solidFill>
                  <a:schemeClr val="tx1"/>
                </a:solidFill>
              </a:rPr>
              <a:t>MH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0EE0D83-0EC5-E74F-86F7-BD9B338E081A}"/>
              </a:ext>
            </a:extLst>
          </p:cNvPr>
          <p:cNvSpPr/>
          <p:nvPr/>
        </p:nvSpPr>
        <p:spPr>
          <a:xfrm>
            <a:off x="2783197" y="3695243"/>
            <a:ext cx="219647" cy="109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/>
              <a:t>M7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35E2A11-679B-AE44-BA1A-C6ABDDF83C0B}"/>
              </a:ext>
            </a:extLst>
          </p:cNvPr>
          <p:cNvSpPr/>
          <p:nvPr/>
        </p:nvSpPr>
        <p:spPr>
          <a:xfrm>
            <a:off x="2500975" y="3695243"/>
            <a:ext cx="219647" cy="109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/>
              <a:t>V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B064390-DBB2-584E-9D7C-C727129DE29E}"/>
              </a:ext>
            </a:extLst>
          </p:cNvPr>
          <p:cNvSpPr/>
          <p:nvPr/>
        </p:nvSpPr>
        <p:spPr>
          <a:xfrm>
            <a:off x="524938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595E2A6-14D2-4D49-A834-056A2A953190}"/>
              </a:ext>
            </a:extLst>
          </p:cNvPr>
          <p:cNvSpPr/>
          <p:nvPr/>
        </p:nvSpPr>
        <p:spPr>
          <a:xfrm>
            <a:off x="745071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72B866B-1732-904A-B624-F077D3E216C0}"/>
              </a:ext>
            </a:extLst>
          </p:cNvPr>
          <p:cNvSpPr/>
          <p:nvPr/>
        </p:nvSpPr>
        <p:spPr>
          <a:xfrm>
            <a:off x="965205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20EF714-BBBD-D74E-A83B-F81F6B60C77E}"/>
              </a:ext>
            </a:extLst>
          </p:cNvPr>
          <p:cNvSpPr/>
          <p:nvPr/>
        </p:nvSpPr>
        <p:spPr>
          <a:xfrm>
            <a:off x="513648" y="4402670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1A99BCB-3FDF-CF45-9DCB-16DFBB7C561D}"/>
              </a:ext>
            </a:extLst>
          </p:cNvPr>
          <p:cNvSpPr/>
          <p:nvPr/>
        </p:nvSpPr>
        <p:spPr>
          <a:xfrm>
            <a:off x="733781" y="440266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DFE7AF2-4084-5142-8029-90EC9F448A2D}"/>
              </a:ext>
            </a:extLst>
          </p:cNvPr>
          <p:cNvSpPr/>
          <p:nvPr/>
        </p:nvSpPr>
        <p:spPr>
          <a:xfrm>
            <a:off x="953915" y="440266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0CC2F107-4D0C-9646-85F3-DD08017AE9EB}"/>
              </a:ext>
            </a:extLst>
          </p:cNvPr>
          <p:cNvSpPr/>
          <p:nvPr/>
        </p:nvSpPr>
        <p:spPr>
          <a:xfrm>
            <a:off x="1383632" y="5283352"/>
            <a:ext cx="517357" cy="1141511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Open for BP or F1 Parking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762DD4A-72A2-8C43-B54C-D743E5132DCC}"/>
              </a:ext>
            </a:extLst>
          </p:cNvPr>
          <p:cNvSpPr/>
          <p:nvPr/>
        </p:nvSpPr>
        <p:spPr>
          <a:xfrm>
            <a:off x="3366318" y="258024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2" name="Picture 17" descr="Screen Shot 2016-05-10 at 9.53.50 AM.jpg">
            <a:extLst>
              <a:ext uri="{FF2B5EF4-FFF2-40B4-BE49-F238E27FC236}">
                <a16:creationId xmlns:a16="http://schemas.microsoft.com/office/drawing/2014/main" id="{CAF4EAF8-9A72-E841-BF9D-B2E67B665F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001197" y="382624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17" descr="Screen Shot 2016-05-10 at 9.53.50 AM.jpg">
            <a:extLst>
              <a:ext uri="{FF2B5EF4-FFF2-40B4-BE49-F238E27FC236}">
                <a16:creationId xmlns:a16="http://schemas.microsoft.com/office/drawing/2014/main" id="{86DA8BB9-F1AD-5640-9A12-AB09257E0B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97997" y="381495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17" descr="Screen Shot 2016-05-10 at 9.53.50 AM.jpg">
            <a:extLst>
              <a:ext uri="{FF2B5EF4-FFF2-40B4-BE49-F238E27FC236}">
                <a16:creationId xmlns:a16="http://schemas.microsoft.com/office/drawing/2014/main" id="{21011679-48D2-8449-9B01-6EF0C94DFE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7863" y="381495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17" descr="Screen Shot 2016-05-10 at 9.53.50 AM.jpg">
            <a:extLst>
              <a:ext uri="{FF2B5EF4-FFF2-40B4-BE49-F238E27FC236}">
                <a16:creationId xmlns:a16="http://schemas.microsoft.com/office/drawing/2014/main" id="{416BC591-A72A-194C-982D-1DA78F47B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67909" y="2742511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17" descr="Screen Shot 2016-05-10 at 9.53.50 AM.jpg">
            <a:extLst>
              <a:ext uri="{FF2B5EF4-FFF2-40B4-BE49-F238E27FC236}">
                <a16:creationId xmlns:a16="http://schemas.microsoft.com/office/drawing/2014/main" id="{05934938-6B95-FE4E-A0C7-716B30897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20" y="255060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17" descr="Screen Shot 2016-05-10 at 9.53.50 AM.jpg">
            <a:extLst>
              <a:ext uri="{FF2B5EF4-FFF2-40B4-BE49-F238E27FC236}">
                <a16:creationId xmlns:a16="http://schemas.microsoft.com/office/drawing/2014/main" id="{C894C0A9-5A83-5C42-B8B3-88EACB27B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53242" y="616037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17" descr="Screen Shot 2016-05-10 at 9.53.50 AM.jpg">
            <a:extLst>
              <a:ext uri="{FF2B5EF4-FFF2-40B4-BE49-F238E27FC236}">
                <a16:creationId xmlns:a16="http://schemas.microsoft.com/office/drawing/2014/main" id="{46CDB504-5058-7140-AB34-173E52843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83910" y="616601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17" descr="Screen Shot 2016-05-10 at 9.53.50 AM.jpg">
            <a:extLst>
              <a:ext uri="{FF2B5EF4-FFF2-40B4-BE49-F238E27FC236}">
                <a16:creationId xmlns:a16="http://schemas.microsoft.com/office/drawing/2014/main" id="{FF98AB91-34EB-0840-969C-2C734AFEC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597" y="44640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17" descr="Screen Shot 2016-05-10 at 9.53.50 AM.jpg">
            <a:extLst>
              <a:ext uri="{FF2B5EF4-FFF2-40B4-BE49-F238E27FC236}">
                <a16:creationId xmlns:a16="http://schemas.microsoft.com/office/drawing/2014/main" id="{5B092F03-BD3E-B14D-BDE2-23D565C19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842" y="436246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17" descr="Screen Shot 2016-05-10 at 9.53.50 AM.jpg">
            <a:extLst>
              <a:ext uri="{FF2B5EF4-FFF2-40B4-BE49-F238E27FC236}">
                <a16:creationId xmlns:a16="http://schemas.microsoft.com/office/drawing/2014/main" id="{EE53C6E4-FC95-B142-A449-385D28D275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819" y="287797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17" descr="Screen Shot 2016-05-10 at 9.53.50 AM.jpg">
            <a:extLst>
              <a:ext uri="{FF2B5EF4-FFF2-40B4-BE49-F238E27FC236}">
                <a16:creationId xmlns:a16="http://schemas.microsoft.com/office/drawing/2014/main" id="{4A0BDFD1-C6E1-AD4B-8934-1CE481889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5142" y="259723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17" descr="Screen Shot 2016-05-10 at 9.53.50 AM.jpg">
            <a:extLst>
              <a:ext uri="{FF2B5EF4-FFF2-40B4-BE49-F238E27FC236}">
                <a16:creationId xmlns:a16="http://schemas.microsoft.com/office/drawing/2014/main" id="{42EA4EB4-3EE0-E64D-8820-AF89198FFA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64530" y="5863891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17" descr="Screen Shot 2016-05-10 at 9.53.50 AM.jpg">
            <a:extLst>
              <a:ext uri="{FF2B5EF4-FFF2-40B4-BE49-F238E27FC236}">
                <a16:creationId xmlns:a16="http://schemas.microsoft.com/office/drawing/2014/main" id="{78AF252E-0502-CE47-A8D4-56E13E33D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89552" y="586389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17" descr="Screen Shot 2016-05-10 at 9.53.50 AM.jpg">
            <a:extLst>
              <a:ext uri="{FF2B5EF4-FFF2-40B4-BE49-F238E27FC236}">
                <a16:creationId xmlns:a16="http://schemas.microsoft.com/office/drawing/2014/main" id="{982DA5CF-DB10-DE4D-83CB-1DF322CD2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66576" y="4413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17" descr="Screen Shot 2016-05-10 at 9.53.50 AM.jpg">
            <a:extLst>
              <a:ext uri="{FF2B5EF4-FFF2-40B4-BE49-F238E27FC236}">
                <a16:creationId xmlns:a16="http://schemas.microsoft.com/office/drawing/2014/main" id="{81B2A140-2BB4-F041-9F01-006D41AD2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1064" y="4413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4" name="Picture 17" descr="Screen Shot 2016-05-10 at 9.53.50 AM.jpg">
            <a:extLst>
              <a:ext uri="{FF2B5EF4-FFF2-40B4-BE49-F238E27FC236}">
                <a16:creationId xmlns:a16="http://schemas.microsoft.com/office/drawing/2014/main" id="{FC920DD2-9FB2-F94B-A91C-D8029A498C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95552" y="44132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17" descr="Screen Shot 2016-05-10 at 9.53.50 AM.jpg">
            <a:extLst>
              <a:ext uri="{FF2B5EF4-FFF2-40B4-BE49-F238E27FC236}">
                <a16:creationId xmlns:a16="http://schemas.microsoft.com/office/drawing/2014/main" id="{FCCFE624-9D00-9B45-B7A4-9D25391E06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63" y="324486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Picture 17" descr="Screen Shot 2016-05-10 at 9.53.50 AM.jpg">
            <a:extLst>
              <a:ext uri="{FF2B5EF4-FFF2-40B4-BE49-F238E27FC236}">
                <a16:creationId xmlns:a16="http://schemas.microsoft.com/office/drawing/2014/main" id="{3C7725A3-7E51-524A-8399-687078CE77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174" y="3431135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17" descr="Screen Shot 2016-05-10 at 9.53.50 AM.jpg">
            <a:extLst>
              <a:ext uri="{FF2B5EF4-FFF2-40B4-BE49-F238E27FC236}">
                <a16:creationId xmlns:a16="http://schemas.microsoft.com/office/drawing/2014/main" id="{E2CB7486-A1AD-F744-8D2C-4A9A1067C1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64" y="306424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8" name="Picture 17" descr="Screen Shot 2016-05-10 at 9.53.50 AM.jpg">
            <a:extLst>
              <a:ext uri="{FF2B5EF4-FFF2-40B4-BE49-F238E27FC236}">
                <a16:creationId xmlns:a16="http://schemas.microsoft.com/office/drawing/2014/main" id="{B0875DB0-8579-0343-9125-266F49E9AB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8173" y="361740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9" name="Picture 17" descr="Screen Shot 2016-05-10 at 9.53.50 AM.jpg">
            <a:extLst>
              <a:ext uri="{FF2B5EF4-FFF2-40B4-BE49-F238E27FC236}">
                <a16:creationId xmlns:a16="http://schemas.microsoft.com/office/drawing/2014/main" id="{549A7759-C18E-7748-9CDB-F6F323C160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063" y="352144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FD42C7D6-27C5-8C40-9952-0612774A10ED}"/>
              </a:ext>
            </a:extLst>
          </p:cNvPr>
          <p:cNvSpPr txBox="1"/>
          <p:nvPr/>
        </p:nvSpPr>
        <p:spPr>
          <a:xfrm>
            <a:off x="2918178" y="4176889"/>
            <a:ext cx="5136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51 Aero</a:t>
            </a:r>
          </a:p>
        </p:txBody>
      </p:sp>
      <p:pic>
        <p:nvPicPr>
          <p:cNvPr id="101" name="Picture 17" descr="Screen Shot 2016-05-10 at 9.53.50 AM.jpg">
            <a:extLst>
              <a:ext uri="{FF2B5EF4-FFF2-40B4-BE49-F238E27FC236}">
                <a16:creationId xmlns:a16="http://schemas.microsoft.com/office/drawing/2014/main" id="{58DF9117-CC2B-DD47-90EE-E2D7696A24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486" y="45600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Rectangle 101">
            <a:extLst>
              <a:ext uri="{FF2B5EF4-FFF2-40B4-BE49-F238E27FC236}">
                <a16:creationId xmlns:a16="http://schemas.microsoft.com/office/drawing/2014/main" id="{4A674E2E-522A-1149-BA35-CAAD9458CBB8}"/>
              </a:ext>
            </a:extLst>
          </p:cNvPr>
          <p:cNvSpPr/>
          <p:nvPr/>
        </p:nvSpPr>
        <p:spPr>
          <a:xfrm>
            <a:off x="3714534" y="6328527"/>
            <a:ext cx="411558" cy="142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Sport</a:t>
            </a:r>
          </a:p>
        </p:txBody>
      </p:sp>
      <p:pic>
        <p:nvPicPr>
          <p:cNvPr id="105" name="Picture 17" descr="Screen Shot 2016-05-10 at 9.53.50 AM.jpg">
            <a:extLst>
              <a:ext uri="{FF2B5EF4-FFF2-40B4-BE49-F238E27FC236}">
                <a16:creationId xmlns:a16="http://schemas.microsoft.com/office/drawing/2014/main" id="{0B7E5AAF-BC1A-C24A-918B-0A8A2C72D0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807784" y="5713421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Picture 17" descr="Screen Shot 2016-05-10 at 9.53.50 AM.jpg">
            <a:extLst>
              <a:ext uri="{FF2B5EF4-FFF2-40B4-BE49-F238E27FC236}">
                <a16:creationId xmlns:a16="http://schemas.microsoft.com/office/drawing/2014/main" id="{B112F6BB-FEF5-EC4B-B1D7-5A5DB0732E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62265" y="3115045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17" descr="Screen Shot 2016-05-10 at 9.53.50 AM.jpg">
            <a:extLst>
              <a:ext uri="{FF2B5EF4-FFF2-40B4-BE49-F238E27FC236}">
                <a16:creationId xmlns:a16="http://schemas.microsoft.com/office/drawing/2014/main" id="{7B019D09-3A35-A64F-BC53-FED9DE861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576" y="293442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17" descr="Screen Shot 2016-05-10 at 9.53.50 AM.jpg">
            <a:extLst>
              <a:ext uri="{FF2B5EF4-FFF2-40B4-BE49-F238E27FC236}">
                <a16:creationId xmlns:a16="http://schemas.microsoft.com/office/drawing/2014/main" id="{D2AEC7D0-ECB0-0944-84F6-1FEF08CE87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49251" y="117846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17" descr="Screen Shot 2016-05-10 at 9.53.50 AM.jpg">
            <a:extLst>
              <a:ext uri="{FF2B5EF4-FFF2-40B4-BE49-F238E27FC236}">
                <a16:creationId xmlns:a16="http://schemas.microsoft.com/office/drawing/2014/main" id="{88181B8D-3D41-FB4B-84F7-3BC53440E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20" y="3301309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7" descr="Screen Shot 2016-05-10 at 9.53.50 AM.jpg">
            <a:extLst>
              <a:ext uri="{FF2B5EF4-FFF2-40B4-BE49-F238E27FC236}">
                <a16:creationId xmlns:a16="http://schemas.microsoft.com/office/drawing/2014/main" id="{4EA544B8-114A-7940-B24E-4608D8D70C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80042" y="2742511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17" descr="Screen Shot 2016-05-10 at 9.53.50 AM.jpg">
            <a:extLst>
              <a:ext uri="{FF2B5EF4-FFF2-40B4-BE49-F238E27FC236}">
                <a16:creationId xmlns:a16="http://schemas.microsoft.com/office/drawing/2014/main" id="{1F749F99-95EF-064F-BFFF-91F197F9A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353" y="2550602"/>
            <a:ext cx="115104" cy="151567"/>
          </a:xfrm>
          <a:prstGeom prst="rect">
            <a:avLst/>
          </a:prstGeom>
          <a:solidFill>
            <a:srgbClr val="FF0000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17" descr="Screen Shot 2016-05-10 at 9.53.50 AM.jpg">
            <a:extLst>
              <a:ext uri="{FF2B5EF4-FFF2-40B4-BE49-F238E27FC236}">
                <a16:creationId xmlns:a16="http://schemas.microsoft.com/office/drawing/2014/main" id="{05438960-2A7C-8644-A345-8FD8976A8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74398" y="3115045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Picture 17" descr="Screen Shot 2016-05-10 at 9.53.50 AM.jpg">
            <a:extLst>
              <a:ext uri="{FF2B5EF4-FFF2-40B4-BE49-F238E27FC236}">
                <a16:creationId xmlns:a16="http://schemas.microsoft.com/office/drawing/2014/main" id="{0412A3CC-5159-7B44-9D6D-92D61B4AD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709" y="293442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17" descr="Screen Shot 2016-05-10 at 9.53.50 AM.jpg">
            <a:extLst>
              <a:ext uri="{FF2B5EF4-FFF2-40B4-BE49-F238E27FC236}">
                <a16:creationId xmlns:a16="http://schemas.microsoft.com/office/drawing/2014/main" id="{559FE6BA-F91A-C844-87C6-6E6D847C3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353" y="3301309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A5A33CD-5749-B24F-AB52-0BDD4009507F}"/>
              </a:ext>
            </a:extLst>
          </p:cNvPr>
          <p:cNvCxnSpPr/>
          <p:nvPr/>
        </p:nvCxnSpPr>
        <p:spPr>
          <a:xfrm>
            <a:off x="3508591" y="1111956"/>
            <a:ext cx="0" cy="920044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0670494-5DDF-D74F-8FC4-1AE19D522B4C}"/>
              </a:ext>
            </a:extLst>
          </p:cNvPr>
          <p:cNvCxnSpPr/>
          <p:nvPr/>
        </p:nvCxnSpPr>
        <p:spPr>
          <a:xfrm>
            <a:off x="5433347" y="1128890"/>
            <a:ext cx="0" cy="920044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8" name="Picture 17" descr="Screen Shot 2016-05-10 at 9.53.50 AM.jpg">
            <a:extLst>
              <a:ext uri="{FF2B5EF4-FFF2-40B4-BE49-F238E27FC236}">
                <a16:creationId xmlns:a16="http://schemas.microsoft.com/office/drawing/2014/main" id="{2D903150-76E1-D543-97A3-8CA4DFAC37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67166" y="1133845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17" descr="Screen Shot 2016-05-10 at 9.53.50 AM.jpg">
            <a:extLst>
              <a:ext uri="{FF2B5EF4-FFF2-40B4-BE49-F238E27FC236}">
                <a16:creationId xmlns:a16="http://schemas.microsoft.com/office/drawing/2014/main" id="{23B989B3-606A-F848-9DAA-28E984F3BB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838099" y="1133845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17" descr="Screen Shot 2016-05-10 at 9.53.50 AM.jpg">
            <a:extLst>
              <a:ext uri="{FF2B5EF4-FFF2-40B4-BE49-F238E27FC236}">
                <a16:creationId xmlns:a16="http://schemas.microsoft.com/office/drawing/2014/main" id="{2F807F02-12F1-D640-9F7B-524A95C62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97744" y="1133844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17" descr="Screen Shot 2016-05-10 at 9.53.50 AM.jpg">
            <a:extLst>
              <a:ext uri="{FF2B5EF4-FFF2-40B4-BE49-F238E27FC236}">
                <a16:creationId xmlns:a16="http://schemas.microsoft.com/office/drawing/2014/main" id="{58416DE1-5FE5-DC49-B69A-ACB12E24A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68677" y="1139490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17" descr="Screen Shot 2016-05-10 at 9.53.50 AM.jpg">
            <a:extLst>
              <a:ext uri="{FF2B5EF4-FFF2-40B4-BE49-F238E27FC236}">
                <a16:creationId xmlns:a16="http://schemas.microsoft.com/office/drawing/2014/main" id="{AEB6E736-B9F6-894A-8732-41DA57DAF3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39609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17" descr="Screen Shot 2016-05-10 at 9.53.50 AM.jpg">
            <a:extLst>
              <a:ext uri="{FF2B5EF4-FFF2-40B4-BE49-F238E27FC236}">
                <a16:creationId xmlns:a16="http://schemas.microsoft.com/office/drawing/2014/main" id="{01E3B931-9CEF-274E-A908-1EE069F795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81477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Picture 17" descr="Screen Shot 2016-05-10 at 9.53.50 AM.jpg">
            <a:extLst>
              <a:ext uri="{FF2B5EF4-FFF2-40B4-BE49-F238E27FC236}">
                <a16:creationId xmlns:a16="http://schemas.microsoft.com/office/drawing/2014/main" id="{FC9DEFF6-4288-6E45-8D2D-2AD7979D3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910542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17" descr="Screen Shot 2016-05-10 at 9.53.50 AM.jpg">
            <a:extLst>
              <a:ext uri="{FF2B5EF4-FFF2-40B4-BE49-F238E27FC236}">
                <a16:creationId xmlns:a16="http://schemas.microsoft.com/office/drawing/2014/main" id="{7B9B395E-5C64-B448-AD75-8B3489C95E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03211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Picture 17" descr="Screen Shot 2016-05-10 at 9.53.50 AM.jpg">
            <a:extLst>
              <a:ext uri="{FF2B5EF4-FFF2-40B4-BE49-F238E27FC236}">
                <a16:creationId xmlns:a16="http://schemas.microsoft.com/office/drawing/2014/main" id="{37D2E515-480D-6248-9E6E-37FE7C93A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74144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" name="Picture 17" descr="Screen Shot 2016-05-10 at 9.53.50 AM.jpg">
            <a:extLst>
              <a:ext uri="{FF2B5EF4-FFF2-40B4-BE49-F238E27FC236}">
                <a16:creationId xmlns:a16="http://schemas.microsoft.com/office/drawing/2014/main" id="{7D3196AB-96CC-8D4F-BD99-CD4481895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33789" y="1139488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" name="Picture 17" descr="Screen Shot 2016-05-10 at 9.53.50 AM.jpg">
            <a:extLst>
              <a:ext uri="{FF2B5EF4-FFF2-40B4-BE49-F238E27FC236}">
                <a16:creationId xmlns:a16="http://schemas.microsoft.com/office/drawing/2014/main" id="{64007229-5F46-7548-BC87-B5B40B915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04722" y="1145134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" name="Picture 17" descr="Screen Shot 2016-05-10 at 9.53.50 AM.jpg">
            <a:extLst>
              <a:ext uri="{FF2B5EF4-FFF2-40B4-BE49-F238E27FC236}">
                <a16:creationId xmlns:a16="http://schemas.microsoft.com/office/drawing/2014/main" id="{30F09087-E984-DF49-A90C-072255524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575654" y="1145133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Picture 17" descr="Screen Shot 2016-05-10 at 9.53.50 AM.jpg">
            <a:extLst>
              <a:ext uri="{FF2B5EF4-FFF2-40B4-BE49-F238E27FC236}">
                <a16:creationId xmlns:a16="http://schemas.microsoft.com/office/drawing/2014/main" id="{98BABE15-7638-C048-9C06-DC4175D0B6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117522" y="1145133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Picture 17" descr="Screen Shot 2016-05-10 at 9.53.50 AM.jpg">
            <a:extLst>
              <a:ext uri="{FF2B5EF4-FFF2-40B4-BE49-F238E27FC236}">
                <a16:creationId xmlns:a16="http://schemas.microsoft.com/office/drawing/2014/main" id="{F567A071-A7C6-BF4D-9EAD-A5850E7AFE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46587" y="1150777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" name="Picture 17" descr="Screen Shot 2016-05-10 at 9.53.50 AM.jpg">
            <a:extLst>
              <a:ext uri="{FF2B5EF4-FFF2-40B4-BE49-F238E27FC236}">
                <a16:creationId xmlns:a16="http://schemas.microsoft.com/office/drawing/2014/main" id="{465FC41D-5F02-B54B-A541-D1CA7681F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53744" y="1139488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" name="Picture 17" descr="Screen Shot 2016-05-10 at 9.53.50 AM.jpg">
            <a:extLst>
              <a:ext uri="{FF2B5EF4-FFF2-40B4-BE49-F238E27FC236}">
                <a16:creationId xmlns:a16="http://schemas.microsoft.com/office/drawing/2014/main" id="{5D8424E5-FB8F-2B43-8227-251A1CDDC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382809" y="1145132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" name="Picture 17" descr="Screen Shot 2016-05-10 at 9.53.50 AM.jpg">
            <a:extLst>
              <a:ext uri="{FF2B5EF4-FFF2-40B4-BE49-F238E27FC236}">
                <a16:creationId xmlns:a16="http://schemas.microsoft.com/office/drawing/2014/main" id="{E3D47F45-164F-964B-BBFA-A19F0E2627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62679" y="117847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" name="Picture 17" descr="Screen Shot 2016-05-10 at 9.53.50 AM.jpg">
            <a:extLst>
              <a:ext uri="{FF2B5EF4-FFF2-40B4-BE49-F238E27FC236}">
                <a16:creationId xmlns:a16="http://schemas.microsoft.com/office/drawing/2014/main" id="{DDCB9D30-471D-254A-B44C-8715A12789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70460" y="11728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6" name="Picture 17" descr="Screen Shot 2016-05-10 at 9.53.50 AM.jpg">
            <a:extLst>
              <a:ext uri="{FF2B5EF4-FFF2-40B4-BE49-F238E27FC236}">
                <a16:creationId xmlns:a16="http://schemas.microsoft.com/office/drawing/2014/main" id="{1FC4B401-A1BD-6A41-9FB6-E38BA96D3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78771" y="117282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" name="Picture 17" descr="Screen Shot 2016-05-10 at 9.53.50 AM.jpg">
            <a:extLst>
              <a:ext uri="{FF2B5EF4-FFF2-40B4-BE49-F238E27FC236}">
                <a16:creationId xmlns:a16="http://schemas.microsoft.com/office/drawing/2014/main" id="{6EBE2BE1-73A2-F245-8312-C6D72D981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95403" y="11728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" name="Picture 17" descr="Screen Shot 2016-05-10 at 9.53.50 AM.jpg">
            <a:extLst>
              <a:ext uri="{FF2B5EF4-FFF2-40B4-BE49-F238E27FC236}">
                <a16:creationId xmlns:a16="http://schemas.microsoft.com/office/drawing/2014/main" id="{DDBED997-5528-634F-AD2D-261456AE9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87089" y="11728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Picture 17" descr="Screen Shot 2016-05-10 at 9.53.50 AM.jpg">
            <a:extLst>
              <a:ext uri="{FF2B5EF4-FFF2-40B4-BE49-F238E27FC236}">
                <a16:creationId xmlns:a16="http://schemas.microsoft.com/office/drawing/2014/main" id="{CAB8BE8F-5559-AB40-8F35-79912E209D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10547" y="1168702"/>
            <a:ext cx="133610" cy="17593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innerShdw blurRad="63500" dist="50800" dir="18900000">
              <a:srgbClr val="00B050">
                <a:alpha val="50000"/>
              </a:srgbClr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" name="Picture 17" descr="Screen Shot 2016-05-10 at 9.53.50 AM.jpg">
            <a:extLst>
              <a:ext uri="{FF2B5EF4-FFF2-40B4-BE49-F238E27FC236}">
                <a16:creationId xmlns:a16="http://schemas.microsoft.com/office/drawing/2014/main" id="{7DCE3D68-790D-8C4F-B580-16869F5314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88720" y="117162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Picture 17" descr="Screen Shot 2016-05-10 at 9.53.50 AM.jpg">
            <a:extLst>
              <a:ext uri="{FF2B5EF4-FFF2-40B4-BE49-F238E27FC236}">
                <a16:creationId xmlns:a16="http://schemas.microsoft.com/office/drawing/2014/main" id="{CFDA75E8-5001-4C49-8FD1-0F7DB5F24A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893358" y="117163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02E8EAA6-9F7A-C645-B783-957DFED877BF}"/>
              </a:ext>
            </a:extLst>
          </p:cNvPr>
          <p:cNvSpPr/>
          <p:nvPr/>
        </p:nvSpPr>
        <p:spPr>
          <a:xfrm>
            <a:off x="3572007" y="1919642"/>
            <a:ext cx="158044" cy="101600"/>
          </a:xfrm>
          <a:prstGeom prst="rect">
            <a:avLst/>
          </a:prstGeom>
          <a:pattFill prst="lgCheck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A68A062A-E88A-4C47-BB88-6D614834C300}"/>
              </a:ext>
            </a:extLst>
          </p:cNvPr>
          <p:cNvSpPr/>
          <p:nvPr/>
        </p:nvSpPr>
        <p:spPr>
          <a:xfrm>
            <a:off x="3810000" y="1919111"/>
            <a:ext cx="158044" cy="101600"/>
          </a:xfrm>
          <a:prstGeom prst="rect">
            <a:avLst/>
          </a:prstGeom>
          <a:pattFill prst="lgCheck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00952E34-BDAE-5945-86F3-B015FA748FC6}"/>
              </a:ext>
            </a:extLst>
          </p:cNvPr>
          <p:cNvCxnSpPr/>
          <p:nvPr/>
        </p:nvCxnSpPr>
        <p:spPr>
          <a:xfrm flipH="1">
            <a:off x="1847654" y="810705"/>
            <a:ext cx="10124387" cy="0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Oval 147">
            <a:extLst>
              <a:ext uri="{FF2B5EF4-FFF2-40B4-BE49-F238E27FC236}">
                <a16:creationId xmlns:a16="http://schemas.microsoft.com/office/drawing/2014/main" id="{4005D7CF-C452-9B4F-B43F-86B88B5BE123}"/>
              </a:ext>
            </a:extLst>
          </p:cNvPr>
          <p:cNvSpPr/>
          <p:nvPr/>
        </p:nvSpPr>
        <p:spPr>
          <a:xfrm>
            <a:off x="1046375" y="1074655"/>
            <a:ext cx="103694" cy="10369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Oval 148">
            <a:extLst>
              <a:ext uri="{FF2B5EF4-FFF2-40B4-BE49-F238E27FC236}">
                <a16:creationId xmlns:a16="http://schemas.microsoft.com/office/drawing/2014/main" id="{3E26344C-B464-5D4B-BBE9-73279050CD62}"/>
              </a:ext>
            </a:extLst>
          </p:cNvPr>
          <p:cNvSpPr/>
          <p:nvPr/>
        </p:nvSpPr>
        <p:spPr>
          <a:xfrm>
            <a:off x="1085653" y="1915212"/>
            <a:ext cx="103694" cy="10369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71C170A7-5684-B24B-9D9B-6AA7501D7EBC}"/>
              </a:ext>
            </a:extLst>
          </p:cNvPr>
          <p:cNvSpPr/>
          <p:nvPr/>
        </p:nvSpPr>
        <p:spPr>
          <a:xfrm>
            <a:off x="3205373" y="1926210"/>
            <a:ext cx="103694" cy="103695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0" name="Picture 17" descr="Screen Shot 2016-05-10 at 9.53.50 AM.jpg">
            <a:extLst>
              <a:ext uri="{FF2B5EF4-FFF2-40B4-BE49-F238E27FC236}">
                <a16:creationId xmlns:a16="http://schemas.microsoft.com/office/drawing/2014/main" id="{AA08E528-E785-3344-95F0-5E3F312F5A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444" y="1854589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1" name="Picture 17" descr="Screen Shot 2016-05-10 at 9.53.50 AM.jpg">
            <a:extLst>
              <a:ext uri="{FF2B5EF4-FFF2-40B4-BE49-F238E27FC236}">
                <a16:creationId xmlns:a16="http://schemas.microsoft.com/office/drawing/2014/main" id="{B606F9A3-38C0-D046-BF84-E540AD5CD1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121" y="1841077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2" name="Picture 17" descr="Screen Shot 2016-05-10 at 9.53.50 AM.jpg">
            <a:extLst>
              <a:ext uri="{FF2B5EF4-FFF2-40B4-BE49-F238E27FC236}">
                <a16:creationId xmlns:a16="http://schemas.microsoft.com/office/drawing/2014/main" id="{C74AFCFF-D655-3F45-AD9F-D91703DEA2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056" y="1846974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" name="Picture 17" descr="Screen Shot 2016-05-10 at 9.53.50 AM.jpg">
            <a:extLst>
              <a:ext uri="{FF2B5EF4-FFF2-40B4-BE49-F238E27FC236}">
                <a16:creationId xmlns:a16="http://schemas.microsoft.com/office/drawing/2014/main" id="{C2AAF255-0747-F64E-9279-0E42AE9C5D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834" y="1846881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" name="Picture 17" descr="Screen Shot 2016-05-10 at 9.53.50 AM.jpg">
            <a:extLst>
              <a:ext uri="{FF2B5EF4-FFF2-40B4-BE49-F238E27FC236}">
                <a16:creationId xmlns:a16="http://schemas.microsoft.com/office/drawing/2014/main" id="{BBCEFB77-DC9C-3F42-8BB1-1D2CB78131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763" y="1850116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" name="Picture 17" descr="Screen Shot 2016-05-10 at 9.53.50 AM.jpg">
            <a:extLst>
              <a:ext uri="{FF2B5EF4-FFF2-40B4-BE49-F238E27FC236}">
                <a16:creationId xmlns:a16="http://schemas.microsoft.com/office/drawing/2014/main" id="{164E8788-31C6-5048-9242-895F8F5BEE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08046" y="1338163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7" name="Picture 17" descr="Screen Shot 2016-05-10 at 9.53.50 AM.jpg">
            <a:extLst>
              <a:ext uri="{FF2B5EF4-FFF2-40B4-BE49-F238E27FC236}">
                <a16:creationId xmlns:a16="http://schemas.microsoft.com/office/drawing/2014/main" id="{F62A54CF-4855-684C-8095-6944759EE3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707" y="1840354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3642A1A-CEDB-DB41-86D4-C551A2D452FB}"/>
              </a:ext>
            </a:extLst>
          </p:cNvPr>
          <p:cNvCxnSpPr>
            <a:cxnSpLocks/>
          </p:cNvCxnSpPr>
          <p:nvPr/>
        </p:nvCxnSpPr>
        <p:spPr>
          <a:xfrm>
            <a:off x="3190531" y="1677971"/>
            <a:ext cx="0" cy="346173"/>
          </a:xfrm>
          <a:prstGeom prst="line">
            <a:avLst/>
          </a:prstGeom>
          <a:ln w="952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Straight Arrow Connector 180">
            <a:extLst>
              <a:ext uri="{FF2B5EF4-FFF2-40B4-BE49-F238E27FC236}">
                <a16:creationId xmlns:a16="http://schemas.microsoft.com/office/drawing/2014/main" id="{24950F05-C0E4-8D4E-A837-9CEA18824B17}"/>
              </a:ext>
            </a:extLst>
          </p:cNvPr>
          <p:cNvCxnSpPr>
            <a:cxnSpLocks/>
          </p:cNvCxnSpPr>
          <p:nvPr/>
        </p:nvCxnSpPr>
        <p:spPr>
          <a:xfrm flipH="1" flipV="1">
            <a:off x="4066674" y="1816768"/>
            <a:ext cx="204537" cy="240633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urved Connector 185">
            <a:extLst>
              <a:ext uri="{FF2B5EF4-FFF2-40B4-BE49-F238E27FC236}">
                <a16:creationId xmlns:a16="http://schemas.microsoft.com/office/drawing/2014/main" id="{D0875574-3774-424F-8CE5-366048C23301}"/>
              </a:ext>
            </a:extLst>
          </p:cNvPr>
          <p:cNvCxnSpPr>
            <a:cxnSpLocks/>
          </p:cNvCxnSpPr>
          <p:nvPr/>
        </p:nvCxnSpPr>
        <p:spPr>
          <a:xfrm rot="10800000" flipV="1">
            <a:off x="2915323" y="1947135"/>
            <a:ext cx="505609" cy="376517"/>
          </a:xfrm>
          <a:prstGeom prst="curvedConnector3">
            <a:avLst>
              <a:gd name="adj1" fmla="val -1064"/>
            </a:avLst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Curved Connector 199">
            <a:extLst>
              <a:ext uri="{FF2B5EF4-FFF2-40B4-BE49-F238E27FC236}">
                <a16:creationId xmlns:a16="http://schemas.microsoft.com/office/drawing/2014/main" id="{B29EE715-C8FA-7A45-B7DD-527CAA32A6AC}"/>
              </a:ext>
            </a:extLst>
          </p:cNvPr>
          <p:cNvCxnSpPr>
            <a:cxnSpLocks/>
          </p:cNvCxnSpPr>
          <p:nvPr/>
        </p:nvCxnSpPr>
        <p:spPr>
          <a:xfrm rot="10800000" flipV="1">
            <a:off x="1354801" y="2322986"/>
            <a:ext cx="405355" cy="311085"/>
          </a:xfrm>
          <a:prstGeom prst="curvedConnector3">
            <a:avLst>
              <a:gd name="adj1" fmla="val 96511"/>
            </a:avLst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>
            <a:extLst>
              <a:ext uri="{FF2B5EF4-FFF2-40B4-BE49-F238E27FC236}">
                <a16:creationId xmlns:a16="http://schemas.microsoft.com/office/drawing/2014/main" id="{7CB7F453-ED08-DC48-B10D-9AEF2F624D57}"/>
              </a:ext>
            </a:extLst>
          </p:cNvPr>
          <p:cNvSpPr txBox="1"/>
          <p:nvPr/>
        </p:nvSpPr>
        <p:spPr>
          <a:xfrm>
            <a:off x="5943814" y="379930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699D0CF-8F2A-4C43-BFAB-1352CE0B2F89}"/>
              </a:ext>
            </a:extLst>
          </p:cNvPr>
          <p:cNvSpPr txBox="1"/>
          <p:nvPr/>
        </p:nvSpPr>
        <p:spPr>
          <a:xfrm>
            <a:off x="6225306" y="3801095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D49C9D1C-94FB-4F4B-AF7F-D0E5770A4A89}"/>
              </a:ext>
            </a:extLst>
          </p:cNvPr>
          <p:cNvSpPr txBox="1"/>
          <p:nvPr/>
        </p:nvSpPr>
        <p:spPr>
          <a:xfrm>
            <a:off x="6851043" y="3792130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3F5FB18D-9512-6041-865B-628F5221364A}"/>
              </a:ext>
            </a:extLst>
          </p:cNvPr>
          <p:cNvSpPr txBox="1"/>
          <p:nvPr/>
        </p:nvSpPr>
        <p:spPr>
          <a:xfrm>
            <a:off x="7132535" y="3793924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89DE7D3A-81BA-2A4A-B106-830EE7FDC9FA}"/>
              </a:ext>
            </a:extLst>
          </p:cNvPr>
          <p:cNvSpPr txBox="1"/>
          <p:nvPr/>
        </p:nvSpPr>
        <p:spPr>
          <a:xfrm>
            <a:off x="7715240" y="3806475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A425F9E-0D92-C148-9DCF-6C92C01411DC}"/>
              </a:ext>
            </a:extLst>
          </p:cNvPr>
          <p:cNvSpPr txBox="1"/>
          <p:nvPr/>
        </p:nvSpPr>
        <p:spPr>
          <a:xfrm>
            <a:off x="8007490" y="3797510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1A5BEE1D-E63E-D54C-8AE6-71517305C691}"/>
              </a:ext>
            </a:extLst>
          </p:cNvPr>
          <p:cNvSpPr txBox="1"/>
          <p:nvPr/>
        </p:nvSpPr>
        <p:spPr>
          <a:xfrm>
            <a:off x="8600954" y="379930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BF2DFD1-15B9-054A-980F-3E3F6BEB48FC}"/>
              </a:ext>
            </a:extLst>
          </p:cNvPr>
          <p:cNvSpPr txBox="1"/>
          <p:nvPr/>
        </p:nvSpPr>
        <p:spPr>
          <a:xfrm>
            <a:off x="8882446" y="3790337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18</a:t>
            </a:r>
          </a:p>
        </p:txBody>
      </p:sp>
      <p:pic>
        <p:nvPicPr>
          <p:cNvPr id="161" name="Picture 17" descr="Screen Shot 2016-05-10 at 9.53.50 AM.jpg">
            <a:extLst>
              <a:ext uri="{FF2B5EF4-FFF2-40B4-BE49-F238E27FC236}">
                <a16:creationId xmlns:a16="http://schemas.microsoft.com/office/drawing/2014/main" id="{D3296E29-1770-F948-BE25-9D10E8372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47861" y="138465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2" name="Picture 17" descr="Screen Shot 2016-05-10 at 9.53.50 AM.jpg">
            <a:extLst>
              <a:ext uri="{FF2B5EF4-FFF2-40B4-BE49-F238E27FC236}">
                <a16:creationId xmlns:a16="http://schemas.microsoft.com/office/drawing/2014/main" id="{A7804C10-19CB-A749-B907-C8D47291F5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961289" y="138466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" name="Picture 17" descr="Screen Shot 2016-05-10 at 9.53.50 AM.jpg">
            <a:extLst>
              <a:ext uri="{FF2B5EF4-FFF2-40B4-BE49-F238E27FC236}">
                <a16:creationId xmlns:a16="http://schemas.microsoft.com/office/drawing/2014/main" id="{9755194E-2F4C-AA49-AC2C-6D5EB319D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69070" y="137901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" name="Picture 17" descr="Screen Shot 2016-05-10 at 9.53.50 AM.jpg">
            <a:extLst>
              <a:ext uri="{FF2B5EF4-FFF2-40B4-BE49-F238E27FC236}">
                <a16:creationId xmlns:a16="http://schemas.microsoft.com/office/drawing/2014/main" id="{AE2D5824-8D3C-7E41-825F-9A10DA7F6F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377381" y="137901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" name="Picture 17" descr="Screen Shot 2016-05-10 at 9.53.50 AM.jpg">
            <a:extLst>
              <a:ext uri="{FF2B5EF4-FFF2-40B4-BE49-F238E27FC236}">
                <a16:creationId xmlns:a16="http://schemas.microsoft.com/office/drawing/2014/main" id="{ACCA5318-4182-C343-B8F1-F2A01DE4A9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794013" y="137901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" name="Picture 17" descr="Screen Shot 2016-05-10 at 9.53.50 AM.jpg">
            <a:extLst>
              <a:ext uri="{FF2B5EF4-FFF2-40B4-BE49-F238E27FC236}">
                <a16:creationId xmlns:a16="http://schemas.microsoft.com/office/drawing/2014/main" id="{6CF7E80A-73C2-9E44-A697-9F8D5569D8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85699" y="137901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" name="Picture 17" descr="Screen Shot 2016-05-10 at 9.53.50 AM.jpg">
            <a:extLst>
              <a:ext uri="{FF2B5EF4-FFF2-40B4-BE49-F238E27FC236}">
                <a16:creationId xmlns:a16="http://schemas.microsoft.com/office/drawing/2014/main" id="{8604D35D-03BB-4A45-B71D-D72B8BE5E0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87330" y="137781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" name="Picture 17" descr="Screen Shot 2016-05-10 at 9.53.50 AM.jpg">
            <a:extLst>
              <a:ext uri="{FF2B5EF4-FFF2-40B4-BE49-F238E27FC236}">
                <a16:creationId xmlns:a16="http://schemas.microsoft.com/office/drawing/2014/main" id="{A9BA48D4-1A92-8F49-B540-BCCD3A51CF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91968" y="137782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9" name="Picture 17" descr="Screen Shot 2016-05-10 at 9.53.50 AM.jpg">
            <a:extLst>
              <a:ext uri="{FF2B5EF4-FFF2-40B4-BE49-F238E27FC236}">
                <a16:creationId xmlns:a16="http://schemas.microsoft.com/office/drawing/2014/main" id="{51D0436D-EE45-254A-9136-8652140AB2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933" y="183211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2" name="Picture 17" descr="Screen Shot 2016-05-10 at 9.53.50 AM.jpg">
            <a:extLst>
              <a:ext uri="{FF2B5EF4-FFF2-40B4-BE49-F238E27FC236}">
                <a16:creationId xmlns:a16="http://schemas.microsoft.com/office/drawing/2014/main" id="{92B750FB-1AC3-6749-82F4-8F63650488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646" y="1837916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" name="Picture 17" descr="Screen Shot 2016-05-10 at 9.53.50 AM.jpg">
            <a:extLst>
              <a:ext uri="{FF2B5EF4-FFF2-40B4-BE49-F238E27FC236}">
                <a16:creationId xmlns:a16="http://schemas.microsoft.com/office/drawing/2014/main" id="{3BEBA9A6-5D2F-904C-A25D-C5922CF540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11329">
            <a:off x="1276066" y="1626993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E5E8244D-1662-3943-814B-FE39BC6F5EA1}"/>
              </a:ext>
            </a:extLst>
          </p:cNvPr>
          <p:cNvCxnSpPr>
            <a:cxnSpLocks/>
          </p:cNvCxnSpPr>
          <p:nvPr/>
        </p:nvCxnSpPr>
        <p:spPr>
          <a:xfrm>
            <a:off x="957431" y="1011219"/>
            <a:ext cx="104879" cy="347744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32E5599-DB7D-4141-AE7F-478B6AE9BD7B}"/>
              </a:ext>
            </a:extLst>
          </p:cNvPr>
          <p:cNvCxnSpPr>
            <a:cxnSpLocks/>
          </p:cNvCxnSpPr>
          <p:nvPr/>
        </p:nvCxnSpPr>
        <p:spPr>
          <a:xfrm>
            <a:off x="1073068" y="1367792"/>
            <a:ext cx="0" cy="346173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Arrow Connector 189">
            <a:extLst>
              <a:ext uri="{FF2B5EF4-FFF2-40B4-BE49-F238E27FC236}">
                <a16:creationId xmlns:a16="http://schemas.microsoft.com/office/drawing/2014/main" id="{1FD69623-2AEC-C34A-A6C7-B342A2153FF8}"/>
              </a:ext>
            </a:extLst>
          </p:cNvPr>
          <p:cNvCxnSpPr>
            <a:cxnSpLocks/>
          </p:cNvCxnSpPr>
          <p:nvPr/>
        </p:nvCxnSpPr>
        <p:spPr>
          <a:xfrm flipH="1">
            <a:off x="2365812" y="2318572"/>
            <a:ext cx="463447" cy="0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AC491666-E6D9-9A49-9C8F-E089F7B6AAE2}"/>
              </a:ext>
            </a:extLst>
          </p:cNvPr>
          <p:cNvCxnSpPr>
            <a:cxnSpLocks/>
          </p:cNvCxnSpPr>
          <p:nvPr/>
        </p:nvCxnSpPr>
        <p:spPr>
          <a:xfrm flipH="1">
            <a:off x="1829725" y="2320365"/>
            <a:ext cx="407866" cy="0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0443429F-2349-384B-9278-2A71A389E12D}"/>
              </a:ext>
            </a:extLst>
          </p:cNvPr>
          <p:cNvSpPr txBox="1"/>
          <p:nvPr/>
        </p:nvSpPr>
        <p:spPr>
          <a:xfrm>
            <a:off x="3381618" y="1972476"/>
            <a:ext cx="770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00"/>
                </a:solidFill>
              </a:rPr>
              <a:t>Fuel Trucks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140A7810-CD0A-5B43-A77A-FAF126740BD2}"/>
              </a:ext>
            </a:extLst>
          </p:cNvPr>
          <p:cNvSpPr txBox="1"/>
          <p:nvPr/>
        </p:nvSpPr>
        <p:spPr>
          <a:xfrm>
            <a:off x="1038245" y="2587457"/>
            <a:ext cx="639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00"/>
                </a:solidFill>
              </a:rPr>
              <a:t>Tow to Parking</a:t>
            </a:r>
          </a:p>
        </p:txBody>
      </p:sp>
      <p:sp>
        <p:nvSpPr>
          <p:cNvPr id="194" name="Oval 193">
            <a:extLst>
              <a:ext uri="{FF2B5EF4-FFF2-40B4-BE49-F238E27FC236}">
                <a16:creationId xmlns:a16="http://schemas.microsoft.com/office/drawing/2014/main" id="{CE4E5014-D831-8346-B382-4FAD52120DDC}"/>
              </a:ext>
            </a:extLst>
          </p:cNvPr>
          <p:cNvSpPr/>
          <p:nvPr/>
        </p:nvSpPr>
        <p:spPr>
          <a:xfrm>
            <a:off x="2335796" y="1605273"/>
            <a:ext cx="103694" cy="10369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0000"/>
              </a:highlight>
            </a:endParaRP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0793A04-E03B-3141-AD90-EBF2E0959252}"/>
              </a:ext>
            </a:extLst>
          </p:cNvPr>
          <p:cNvSpPr txBox="1"/>
          <p:nvPr/>
        </p:nvSpPr>
        <p:spPr>
          <a:xfrm>
            <a:off x="1623677" y="1533206"/>
            <a:ext cx="1285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00"/>
                </a:solidFill>
              </a:rPr>
              <a:t>Ramp Chief     QB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F9C0FC74-F4B6-5B42-A361-7DDDBD99C933}"/>
              </a:ext>
            </a:extLst>
          </p:cNvPr>
          <p:cNvSpPr/>
          <p:nvPr/>
        </p:nvSpPr>
        <p:spPr>
          <a:xfrm>
            <a:off x="3374339" y="2792807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740457D5-02AD-B143-BC96-62D85A3D5862}"/>
              </a:ext>
            </a:extLst>
          </p:cNvPr>
          <p:cNvSpPr/>
          <p:nvPr/>
        </p:nvSpPr>
        <p:spPr>
          <a:xfrm>
            <a:off x="3370328" y="2993334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1A397207-2199-A54D-AE53-D2926FD434F6}"/>
              </a:ext>
            </a:extLst>
          </p:cNvPr>
          <p:cNvSpPr/>
          <p:nvPr/>
        </p:nvSpPr>
        <p:spPr>
          <a:xfrm>
            <a:off x="3366317" y="320589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E6DFC7C3-240F-C446-B43A-0581338346AE}"/>
              </a:ext>
            </a:extLst>
          </p:cNvPr>
          <p:cNvSpPr/>
          <p:nvPr/>
        </p:nvSpPr>
        <p:spPr>
          <a:xfrm>
            <a:off x="3374339" y="341844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9B701784-04AD-5447-97AC-F92D1AC6B282}"/>
              </a:ext>
            </a:extLst>
          </p:cNvPr>
          <p:cNvSpPr/>
          <p:nvPr/>
        </p:nvSpPr>
        <p:spPr>
          <a:xfrm>
            <a:off x="3370328" y="3618976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8" name="Picture 17" descr="Screen Shot 2016-05-10 at 9.53.50 AM.jpg">
            <a:extLst>
              <a:ext uri="{FF2B5EF4-FFF2-40B4-BE49-F238E27FC236}">
                <a16:creationId xmlns:a16="http://schemas.microsoft.com/office/drawing/2014/main" id="{26DE0952-378C-324C-83C1-020E39CEA9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1132" y="280979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9" name="Picture 17" descr="Screen Shot 2016-05-10 at 9.53.50 AM.jpg">
            <a:extLst>
              <a:ext uri="{FF2B5EF4-FFF2-40B4-BE49-F238E27FC236}">
                <a16:creationId xmlns:a16="http://schemas.microsoft.com/office/drawing/2014/main" id="{5E63CFAA-71FF-0A4B-B343-EE7825474E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97122" y="301032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" name="Picture 17" descr="Screen Shot 2016-05-10 at 9.53.50 AM.jpg">
            <a:extLst>
              <a:ext uri="{FF2B5EF4-FFF2-40B4-BE49-F238E27FC236}">
                <a16:creationId xmlns:a16="http://schemas.microsoft.com/office/drawing/2014/main" id="{DDB75110-4610-F746-A2D0-9E51C45DB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5142" y="322287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" name="Picture 17" descr="Screen Shot 2016-05-10 at 9.53.50 AM.jpg">
            <a:extLst>
              <a:ext uri="{FF2B5EF4-FFF2-40B4-BE49-F238E27FC236}">
                <a16:creationId xmlns:a16="http://schemas.microsoft.com/office/drawing/2014/main" id="{F199DE61-EF50-E049-9569-50E0EC330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1132" y="342340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3" name="Picture 17" descr="Screen Shot 2016-05-10 at 9.53.50 AM.jpg">
            <a:extLst>
              <a:ext uri="{FF2B5EF4-FFF2-40B4-BE49-F238E27FC236}">
                <a16:creationId xmlns:a16="http://schemas.microsoft.com/office/drawing/2014/main" id="{6A057A1C-B12A-B743-89C4-05B450293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409152" y="363596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17B96131-DD62-004F-A2FA-39130072C99D}"/>
              </a:ext>
            </a:extLst>
          </p:cNvPr>
          <p:cNvSpPr txBox="1"/>
          <p:nvPr/>
        </p:nvSpPr>
        <p:spPr>
          <a:xfrm>
            <a:off x="3573379" y="257475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CBF0710A-7E1F-6642-AE05-D65C646E4D0F}"/>
              </a:ext>
            </a:extLst>
          </p:cNvPr>
          <p:cNvSpPr txBox="1"/>
          <p:nvPr/>
        </p:nvSpPr>
        <p:spPr>
          <a:xfrm>
            <a:off x="3569368" y="2883569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1F29426C-FE1A-2C41-A833-9DA9D679452F}"/>
              </a:ext>
            </a:extLst>
          </p:cNvPr>
          <p:cNvSpPr txBox="1"/>
          <p:nvPr/>
        </p:nvSpPr>
        <p:spPr>
          <a:xfrm>
            <a:off x="3565358" y="3168316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A0A62727-BBDA-EC46-BEEC-7C422ABDB686}"/>
              </a:ext>
            </a:extLst>
          </p:cNvPr>
          <p:cNvSpPr txBox="1"/>
          <p:nvPr/>
        </p:nvSpPr>
        <p:spPr>
          <a:xfrm>
            <a:off x="3573379" y="348915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1A4F386A-F5DB-E449-9249-E51104F42C8B}"/>
              </a:ext>
            </a:extLst>
          </p:cNvPr>
          <p:cNvSpPr txBox="1"/>
          <p:nvPr/>
        </p:nvSpPr>
        <p:spPr>
          <a:xfrm>
            <a:off x="5402179" y="4391526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01CD1C75-F8E4-4D45-9413-C41B9019A0D6}"/>
              </a:ext>
            </a:extLst>
          </p:cNvPr>
          <p:cNvSpPr txBox="1"/>
          <p:nvPr/>
        </p:nvSpPr>
        <p:spPr>
          <a:xfrm>
            <a:off x="4195017" y="2582774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292B429B-7C84-494F-9A15-778066EA8426}"/>
              </a:ext>
            </a:extLst>
          </p:cNvPr>
          <p:cNvSpPr txBox="1"/>
          <p:nvPr/>
        </p:nvSpPr>
        <p:spPr>
          <a:xfrm>
            <a:off x="4191006" y="2891585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393D3B6F-4541-8A4F-B0FF-3670F7E61851}"/>
              </a:ext>
            </a:extLst>
          </p:cNvPr>
          <p:cNvSpPr txBox="1"/>
          <p:nvPr/>
        </p:nvSpPr>
        <p:spPr>
          <a:xfrm>
            <a:off x="4186996" y="317633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F8BB9F4-1DA0-CB42-A5BC-638FD877E6F2}"/>
              </a:ext>
            </a:extLst>
          </p:cNvPr>
          <p:cNvSpPr txBox="1"/>
          <p:nvPr/>
        </p:nvSpPr>
        <p:spPr>
          <a:xfrm>
            <a:off x="4195017" y="3497174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C001F558-B400-574F-87D0-DDED44EDF1BA}"/>
              </a:ext>
            </a:extLst>
          </p:cNvPr>
          <p:cNvSpPr txBox="1"/>
          <p:nvPr/>
        </p:nvSpPr>
        <p:spPr>
          <a:xfrm>
            <a:off x="4455698" y="259079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E0504FF-3067-3E42-BFC8-0B9406F53A67}"/>
              </a:ext>
            </a:extLst>
          </p:cNvPr>
          <p:cNvSpPr txBox="1"/>
          <p:nvPr/>
        </p:nvSpPr>
        <p:spPr>
          <a:xfrm>
            <a:off x="4451687" y="2899601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B6FC8F0F-AB13-7A44-91B9-7D16749FB8E0}"/>
              </a:ext>
            </a:extLst>
          </p:cNvPr>
          <p:cNvSpPr txBox="1"/>
          <p:nvPr/>
        </p:nvSpPr>
        <p:spPr>
          <a:xfrm>
            <a:off x="4447677" y="318434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E2F9DF8-D154-9848-AD28-B651E09067AF}"/>
              </a:ext>
            </a:extLst>
          </p:cNvPr>
          <p:cNvSpPr txBox="1"/>
          <p:nvPr/>
        </p:nvSpPr>
        <p:spPr>
          <a:xfrm>
            <a:off x="4455698" y="350519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499BD3E7-F2F1-A54E-A0AB-7963215FB0BB}"/>
              </a:ext>
            </a:extLst>
          </p:cNvPr>
          <p:cNvSpPr txBox="1"/>
          <p:nvPr/>
        </p:nvSpPr>
        <p:spPr>
          <a:xfrm>
            <a:off x="5065296" y="257474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5ACF5FD8-5EBC-BA47-83BA-5C301FFC81CF}"/>
              </a:ext>
            </a:extLst>
          </p:cNvPr>
          <p:cNvSpPr txBox="1"/>
          <p:nvPr/>
        </p:nvSpPr>
        <p:spPr>
          <a:xfrm>
            <a:off x="5061285" y="2883553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A705715A-DE33-1D45-B5D7-83FB001075A7}"/>
              </a:ext>
            </a:extLst>
          </p:cNvPr>
          <p:cNvSpPr txBox="1"/>
          <p:nvPr/>
        </p:nvSpPr>
        <p:spPr>
          <a:xfrm>
            <a:off x="5057275" y="316830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FF23D178-EFF5-4A44-9D81-FB8FF159589E}"/>
              </a:ext>
            </a:extLst>
          </p:cNvPr>
          <p:cNvSpPr txBox="1"/>
          <p:nvPr/>
        </p:nvSpPr>
        <p:spPr>
          <a:xfrm>
            <a:off x="5065296" y="348914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F55795A8-72DC-AC49-8BCA-96652EA743F3}"/>
              </a:ext>
            </a:extLst>
          </p:cNvPr>
          <p:cNvSpPr txBox="1"/>
          <p:nvPr/>
        </p:nvSpPr>
        <p:spPr>
          <a:xfrm>
            <a:off x="5313948" y="2606826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03AFBC80-726E-B74E-BEC8-DDBC7364146C}"/>
              </a:ext>
            </a:extLst>
          </p:cNvPr>
          <p:cNvSpPr txBox="1"/>
          <p:nvPr/>
        </p:nvSpPr>
        <p:spPr>
          <a:xfrm>
            <a:off x="5309937" y="2891573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8A63929D-DDB5-B34D-91D6-764F8C370AF7}"/>
              </a:ext>
            </a:extLst>
          </p:cNvPr>
          <p:cNvSpPr txBox="1"/>
          <p:nvPr/>
        </p:nvSpPr>
        <p:spPr>
          <a:xfrm>
            <a:off x="5317958" y="3188352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DCED75D3-A2E3-2E4E-8E94-9B3354056783}"/>
              </a:ext>
            </a:extLst>
          </p:cNvPr>
          <p:cNvSpPr txBox="1"/>
          <p:nvPr/>
        </p:nvSpPr>
        <p:spPr>
          <a:xfrm>
            <a:off x="5301916" y="3521226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A2BA044C-F4B4-DB47-92AD-A964A3C8EA54}"/>
              </a:ext>
            </a:extLst>
          </p:cNvPr>
          <p:cNvSpPr txBox="1"/>
          <p:nvPr/>
        </p:nvSpPr>
        <p:spPr>
          <a:xfrm>
            <a:off x="5947614" y="262687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02E9169B-D3BD-9B46-8A46-D80B704A486E}"/>
              </a:ext>
            </a:extLst>
          </p:cNvPr>
          <p:cNvSpPr txBox="1"/>
          <p:nvPr/>
        </p:nvSpPr>
        <p:spPr>
          <a:xfrm>
            <a:off x="5943603" y="291162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C0DAD403-0E3B-1943-839B-110C90E96B07}"/>
              </a:ext>
            </a:extLst>
          </p:cNvPr>
          <p:cNvSpPr txBox="1"/>
          <p:nvPr/>
        </p:nvSpPr>
        <p:spPr>
          <a:xfrm>
            <a:off x="5951624" y="3208400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603F2E17-A8D9-974C-8E95-C955EFAA9893}"/>
              </a:ext>
            </a:extLst>
          </p:cNvPr>
          <p:cNvSpPr txBox="1"/>
          <p:nvPr/>
        </p:nvSpPr>
        <p:spPr>
          <a:xfrm>
            <a:off x="5935582" y="354127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4E7F4936-37BE-4040-8C4C-50E2625116A8}"/>
              </a:ext>
            </a:extLst>
          </p:cNvPr>
          <p:cNvSpPr txBox="1"/>
          <p:nvPr/>
        </p:nvSpPr>
        <p:spPr>
          <a:xfrm>
            <a:off x="6208299" y="263489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E444C1-3E17-0143-82B8-F821B7FBF5BF}"/>
              </a:ext>
            </a:extLst>
          </p:cNvPr>
          <p:cNvSpPr txBox="1"/>
          <p:nvPr/>
        </p:nvSpPr>
        <p:spPr>
          <a:xfrm>
            <a:off x="6204288" y="291964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82B6E413-F2C1-574C-814F-21BD078047CF}"/>
              </a:ext>
            </a:extLst>
          </p:cNvPr>
          <p:cNvSpPr txBox="1"/>
          <p:nvPr/>
        </p:nvSpPr>
        <p:spPr>
          <a:xfrm>
            <a:off x="6212309" y="3204388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129AEFF4-23D7-DD4F-8D67-639EA62401A9}"/>
              </a:ext>
            </a:extLst>
          </p:cNvPr>
          <p:cNvSpPr txBox="1"/>
          <p:nvPr/>
        </p:nvSpPr>
        <p:spPr>
          <a:xfrm>
            <a:off x="6196267" y="354929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0D857F06-E3EC-D346-BD01-AF2D5C1D1475}"/>
              </a:ext>
            </a:extLst>
          </p:cNvPr>
          <p:cNvSpPr txBox="1"/>
          <p:nvPr/>
        </p:nvSpPr>
        <p:spPr>
          <a:xfrm>
            <a:off x="6821912" y="2646925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59CAFBF1-0896-CC4A-A1B4-5A3700EAB03E}"/>
              </a:ext>
            </a:extLst>
          </p:cNvPr>
          <p:cNvSpPr txBox="1"/>
          <p:nvPr/>
        </p:nvSpPr>
        <p:spPr>
          <a:xfrm>
            <a:off x="6817901" y="2931672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31BB089-3988-964C-BF29-AA30AAD373F7}"/>
              </a:ext>
            </a:extLst>
          </p:cNvPr>
          <p:cNvSpPr txBox="1"/>
          <p:nvPr/>
        </p:nvSpPr>
        <p:spPr>
          <a:xfrm>
            <a:off x="6825922" y="322845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5FEF4B6D-D949-D64A-834F-9A8DFF5054E9}"/>
              </a:ext>
            </a:extLst>
          </p:cNvPr>
          <p:cNvSpPr txBox="1"/>
          <p:nvPr/>
        </p:nvSpPr>
        <p:spPr>
          <a:xfrm>
            <a:off x="6809880" y="3561325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6684AD28-D0F0-984D-8B36-A26CFB67E291}"/>
              </a:ext>
            </a:extLst>
          </p:cNvPr>
          <p:cNvSpPr txBox="1"/>
          <p:nvPr/>
        </p:nvSpPr>
        <p:spPr>
          <a:xfrm>
            <a:off x="7968920" y="2614836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8E13E5E4-3CFA-E346-8383-3CD013ACD963}"/>
              </a:ext>
            </a:extLst>
          </p:cNvPr>
          <p:cNvSpPr txBox="1"/>
          <p:nvPr/>
        </p:nvSpPr>
        <p:spPr>
          <a:xfrm>
            <a:off x="7965959" y="2899601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4A9AA737-1DF3-B44B-9938-64315FB6CF51}"/>
              </a:ext>
            </a:extLst>
          </p:cNvPr>
          <p:cNvSpPr txBox="1"/>
          <p:nvPr/>
        </p:nvSpPr>
        <p:spPr>
          <a:xfrm>
            <a:off x="7710272" y="2906435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418E919-560B-7447-999E-B199AB2FC806}"/>
              </a:ext>
            </a:extLst>
          </p:cNvPr>
          <p:cNvSpPr txBox="1"/>
          <p:nvPr/>
        </p:nvSpPr>
        <p:spPr>
          <a:xfrm>
            <a:off x="7693041" y="3228624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6C164CA6-B496-0E4E-8728-AE68F6ED7D46}"/>
              </a:ext>
            </a:extLst>
          </p:cNvPr>
          <p:cNvSpPr txBox="1"/>
          <p:nvPr/>
        </p:nvSpPr>
        <p:spPr>
          <a:xfrm>
            <a:off x="7968888" y="3228624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5E1293BB-A115-9B40-BE85-77A7733558B9}"/>
              </a:ext>
            </a:extLst>
          </p:cNvPr>
          <p:cNvSpPr txBox="1"/>
          <p:nvPr/>
        </p:nvSpPr>
        <p:spPr>
          <a:xfrm>
            <a:off x="7966571" y="3521813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6F0CF656-64C3-6144-A005-5CC904C86139}"/>
              </a:ext>
            </a:extLst>
          </p:cNvPr>
          <p:cNvSpPr txBox="1"/>
          <p:nvPr/>
        </p:nvSpPr>
        <p:spPr>
          <a:xfrm>
            <a:off x="7704292" y="3529236"/>
            <a:ext cx="392962" cy="247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598615F8-5035-944B-BE59-B33C02BD818C}"/>
              </a:ext>
            </a:extLst>
          </p:cNvPr>
          <p:cNvSpPr txBox="1"/>
          <p:nvPr/>
        </p:nvSpPr>
        <p:spPr>
          <a:xfrm>
            <a:off x="7700553" y="2613552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106FCFD4-49C9-A44D-9945-ED01A6253308}"/>
              </a:ext>
            </a:extLst>
          </p:cNvPr>
          <p:cNvCxnSpPr>
            <a:cxnSpLocks/>
          </p:cNvCxnSpPr>
          <p:nvPr/>
        </p:nvCxnSpPr>
        <p:spPr>
          <a:xfrm>
            <a:off x="1483651" y="2434592"/>
            <a:ext cx="2615013" cy="0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Rectangle 261">
            <a:extLst>
              <a:ext uri="{FF2B5EF4-FFF2-40B4-BE49-F238E27FC236}">
                <a16:creationId xmlns:a16="http://schemas.microsoft.com/office/drawing/2014/main" id="{CC80BE35-967B-C04A-8279-9BEE206596C6}"/>
              </a:ext>
            </a:extLst>
          </p:cNvPr>
          <p:cNvSpPr/>
          <p:nvPr/>
        </p:nvSpPr>
        <p:spPr>
          <a:xfrm rot="5400000">
            <a:off x="10050477" y="1906941"/>
            <a:ext cx="413886" cy="1667427"/>
          </a:xfrm>
          <a:prstGeom prst="rect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E1114000-5B05-DE48-ABC4-90FCDA3F8590}"/>
              </a:ext>
            </a:extLst>
          </p:cNvPr>
          <p:cNvSpPr txBox="1"/>
          <p:nvPr/>
        </p:nvSpPr>
        <p:spPr>
          <a:xfrm>
            <a:off x="9993151" y="2627387"/>
            <a:ext cx="5677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Chalets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40EE2E17-EAE1-0348-AA79-BE3132BE891F}"/>
              </a:ext>
            </a:extLst>
          </p:cNvPr>
          <p:cNvSpPr txBox="1"/>
          <p:nvPr/>
        </p:nvSpPr>
        <p:spPr>
          <a:xfrm>
            <a:off x="4144099" y="60160"/>
            <a:ext cx="4166793" cy="161582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BP/F1 Recovery Plan under </a:t>
            </a:r>
            <a:r>
              <a:rPr lang="en-US" sz="1100" dirty="0">
                <a:solidFill>
                  <a:srgbClr val="FF0000"/>
                </a:solidFill>
              </a:rPr>
              <a:t>New</a:t>
            </a:r>
            <a:r>
              <a:rPr lang="en-US" sz="1100" dirty="0"/>
              <a:t> Ramp Layout (</a:t>
            </a:r>
            <a:r>
              <a:rPr lang="en-US" sz="1100" dirty="0">
                <a:solidFill>
                  <a:srgbClr val="FF0000"/>
                </a:solidFill>
              </a:rPr>
              <a:t>Recommended</a:t>
            </a:r>
            <a:r>
              <a:rPr lang="en-US" sz="1100" dirty="0"/>
              <a:t>)</a:t>
            </a:r>
          </a:p>
          <a:p>
            <a:r>
              <a:rPr lang="en-US" sz="1100" dirty="0"/>
              <a:t>Notes: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Aircraft towed from  shutdown/</a:t>
            </a:r>
            <a:r>
              <a:rPr lang="en-US" sz="1100"/>
              <a:t>hook-up spot </a:t>
            </a:r>
            <a:r>
              <a:rPr lang="en-US" sz="1100" dirty="0"/>
              <a:t>just W of Chalets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Aircraft towed to fuel trucks via lane between NPTL and K-rails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Approaching Fuel Truck 2, aircraft towed N of trucks for refueling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Two aircraft may be fueled efficiently with fuel trucks co-located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After fueling, aircraft towed back into recovery lane and to parking</a:t>
            </a:r>
          </a:p>
          <a:p>
            <a:pPr marL="171450" indent="-171450">
              <a:buFontTx/>
              <a:buChar char="-"/>
            </a:pPr>
            <a:r>
              <a:rPr lang="en-US" sz="1100" dirty="0"/>
              <a:t>If Sport is recovering, they shutdown and hold well west of fuel trucks (widened Sport ramp facilitates this)</a:t>
            </a:r>
          </a:p>
        </p:txBody>
      </p:sp>
      <p:cxnSp>
        <p:nvCxnSpPr>
          <p:cNvPr id="226" name="Curved Connector 225">
            <a:extLst>
              <a:ext uri="{FF2B5EF4-FFF2-40B4-BE49-F238E27FC236}">
                <a16:creationId xmlns:a16="http://schemas.microsoft.com/office/drawing/2014/main" id="{BE4B5E30-1411-1541-A17F-C459F4876C2F}"/>
              </a:ext>
            </a:extLst>
          </p:cNvPr>
          <p:cNvCxnSpPr>
            <a:cxnSpLocks/>
          </p:cNvCxnSpPr>
          <p:nvPr/>
        </p:nvCxnSpPr>
        <p:spPr>
          <a:xfrm rot="10800000" flipV="1">
            <a:off x="3410175" y="1785768"/>
            <a:ext cx="516367" cy="107576"/>
          </a:xfrm>
          <a:prstGeom prst="curvedConnector3">
            <a:avLst>
              <a:gd name="adj1" fmla="val 97917"/>
            </a:avLst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TextBox 238">
            <a:extLst>
              <a:ext uri="{FF2B5EF4-FFF2-40B4-BE49-F238E27FC236}">
                <a16:creationId xmlns:a16="http://schemas.microsoft.com/office/drawing/2014/main" id="{8982BD32-9AE3-EF46-8E26-D713D877DBE4}"/>
              </a:ext>
            </a:extLst>
          </p:cNvPr>
          <p:cNvSpPr txBox="1"/>
          <p:nvPr/>
        </p:nvSpPr>
        <p:spPr>
          <a:xfrm>
            <a:off x="8300986" y="1336182"/>
            <a:ext cx="24552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FF00"/>
                </a:solidFill>
              </a:rPr>
              <a:t>BP/Formula Tow Recovery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69A933CF-C4BA-7D46-A4F6-56F05B1DCC79}"/>
              </a:ext>
            </a:extLst>
          </p:cNvPr>
          <p:cNvSpPr txBox="1"/>
          <p:nvPr/>
        </p:nvSpPr>
        <p:spPr>
          <a:xfrm>
            <a:off x="8601763" y="1601060"/>
            <a:ext cx="14270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00"/>
                </a:solidFill>
              </a:rPr>
              <a:t>BP/F1  Shutdown  here or tow from A2 to here</a:t>
            </a:r>
          </a:p>
        </p:txBody>
      </p:sp>
      <p:cxnSp>
        <p:nvCxnSpPr>
          <p:cNvPr id="257" name="Straight Arrow Connector 256">
            <a:extLst>
              <a:ext uri="{FF2B5EF4-FFF2-40B4-BE49-F238E27FC236}">
                <a16:creationId xmlns:a16="http://schemas.microsoft.com/office/drawing/2014/main" id="{BAAD02CC-D7B4-AA4C-BAA9-B54612922A3A}"/>
              </a:ext>
            </a:extLst>
          </p:cNvPr>
          <p:cNvCxnSpPr>
            <a:cxnSpLocks/>
          </p:cNvCxnSpPr>
          <p:nvPr/>
        </p:nvCxnSpPr>
        <p:spPr>
          <a:xfrm flipH="1">
            <a:off x="7655906" y="2009274"/>
            <a:ext cx="357126" cy="171981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Arrow Connector 257">
            <a:extLst>
              <a:ext uri="{FF2B5EF4-FFF2-40B4-BE49-F238E27FC236}">
                <a16:creationId xmlns:a16="http://schemas.microsoft.com/office/drawing/2014/main" id="{84C97553-8C6B-0D40-896E-C14EFC86E1CB}"/>
              </a:ext>
            </a:extLst>
          </p:cNvPr>
          <p:cNvCxnSpPr>
            <a:cxnSpLocks/>
          </p:cNvCxnSpPr>
          <p:nvPr/>
        </p:nvCxnSpPr>
        <p:spPr>
          <a:xfrm flipH="1">
            <a:off x="4295275" y="2181861"/>
            <a:ext cx="3212430" cy="0"/>
          </a:xfrm>
          <a:prstGeom prst="straightConnector1">
            <a:avLst/>
          </a:prstGeom>
          <a:ln w="190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448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593CEDC-DDFD-274A-A549-C52084239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15"/>
            <a:ext cx="12192000" cy="6843185"/>
          </a:xfrm>
          <a:prstGeom prst="rect">
            <a:avLst/>
          </a:prstGeom>
          <a:noFill/>
          <a:ln w="6350"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A17A423-A3A7-4D49-A709-F4314D5C175D}"/>
              </a:ext>
            </a:extLst>
          </p:cNvPr>
          <p:cNvSpPr/>
          <p:nvPr/>
        </p:nvSpPr>
        <p:spPr>
          <a:xfrm>
            <a:off x="1551398" y="2518475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FB3408-9114-7849-B08B-0CBB351B96F7}"/>
              </a:ext>
            </a:extLst>
          </p:cNvPr>
          <p:cNvSpPr/>
          <p:nvPr/>
        </p:nvSpPr>
        <p:spPr>
          <a:xfrm>
            <a:off x="2432218" y="2523641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5090193-E434-3D41-BFA5-BBEF4A3B4E39}"/>
              </a:ext>
            </a:extLst>
          </p:cNvPr>
          <p:cNvSpPr/>
          <p:nvPr/>
        </p:nvSpPr>
        <p:spPr>
          <a:xfrm>
            <a:off x="3313039" y="2536556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54B4050-D5B4-E448-87C0-5DD45A9D3AAB}"/>
              </a:ext>
            </a:extLst>
          </p:cNvPr>
          <p:cNvSpPr/>
          <p:nvPr/>
        </p:nvSpPr>
        <p:spPr>
          <a:xfrm>
            <a:off x="4201608" y="2541722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7D23078-F52A-7143-841E-6407216999C5}"/>
              </a:ext>
            </a:extLst>
          </p:cNvPr>
          <p:cNvSpPr/>
          <p:nvPr/>
        </p:nvSpPr>
        <p:spPr>
          <a:xfrm>
            <a:off x="5074679" y="2539139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0E7B84-E49E-1C42-8CE0-9E55F27433B7}"/>
              </a:ext>
            </a:extLst>
          </p:cNvPr>
          <p:cNvSpPr/>
          <p:nvPr/>
        </p:nvSpPr>
        <p:spPr>
          <a:xfrm>
            <a:off x="5963249" y="2544305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C03955E-5D5D-874C-AE4D-DCB76A847411}"/>
              </a:ext>
            </a:extLst>
          </p:cNvPr>
          <p:cNvSpPr/>
          <p:nvPr/>
        </p:nvSpPr>
        <p:spPr>
          <a:xfrm>
            <a:off x="6851818" y="2541723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767DE38-8A2A-6D4C-8E2E-AD1355E094A1}"/>
              </a:ext>
            </a:extLst>
          </p:cNvPr>
          <p:cNvSpPr/>
          <p:nvPr/>
        </p:nvSpPr>
        <p:spPr>
          <a:xfrm>
            <a:off x="7724890" y="2539139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CA2EAB1-1D92-0D46-AACF-D7341FD97394}"/>
              </a:ext>
            </a:extLst>
          </p:cNvPr>
          <p:cNvSpPr/>
          <p:nvPr/>
        </p:nvSpPr>
        <p:spPr>
          <a:xfrm>
            <a:off x="8613459" y="2544306"/>
            <a:ext cx="579619" cy="1286359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C370675-5AE5-1C4E-9A8A-B2A8A87C262B}"/>
              </a:ext>
            </a:extLst>
          </p:cNvPr>
          <p:cNvSpPr txBox="1"/>
          <p:nvPr/>
        </p:nvSpPr>
        <p:spPr>
          <a:xfrm>
            <a:off x="1604075" y="3773837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82BF7A-7C99-764B-B152-DB02BCAE7989}"/>
              </a:ext>
            </a:extLst>
          </p:cNvPr>
          <p:cNvSpPr txBox="1"/>
          <p:nvPr/>
        </p:nvSpPr>
        <p:spPr>
          <a:xfrm>
            <a:off x="1895960" y="3771254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DFC9DF-030C-A64C-A80C-9921397CA1F4}"/>
              </a:ext>
            </a:extLst>
          </p:cNvPr>
          <p:cNvSpPr txBox="1"/>
          <p:nvPr/>
        </p:nvSpPr>
        <p:spPr>
          <a:xfrm>
            <a:off x="2490061" y="3784169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455A4C-F156-CB44-BA5A-670698DE6B5B}"/>
              </a:ext>
            </a:extLst>
          </p:cNvPr>
          <p:cNvSpPr txBox="1"/>
          <p:nvPr/>
        </p:nvSpPr>
        <p:spPr>
          <a:xfrm>
            <a:off x="2781946" y="3781586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48727EB-86C7-F946-B221-51516FDEC66D}"/>
              </a:ext>
            </a:extLst>
          </p:cNvPr>
          <p:cNvSpPr txBox="1"/>
          <p:nvPr/>
        </p:nvSpPr>
        <p:spPr>
          <a:xfrm>
            <a:off x="3368299" y="3779003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D43D19F-114E-9744-89D6-58C1A6E1F3D0}"/>
              </a:ext>
            </a:extLst>
          </p:cNvPr>
          <p:cNvSpPr txBox="1"/>
          <p:nvPr/>
        </p:nvSpPr>
        <p:spPr>
          <a:xfrm>
            <a:off x="3660183" y="3776420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BD91581-A248-2649-B692-F39B6C1EEA30}"/>
              </a:ext>
            </a:extLst>
          </p:cNvPr>
          <p:cNvSpPr txBox="1"/>
          <p:nvPr/>
        </p:nvSpPr>
        <p:spPr>
          <a:xfrm>
            <a:off x="4293031" y="3789336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1E4DCB-A528-464E-88D9-075045F42C54}"/>
              </a:ext>
            </a:extLst>
          </p:cNvPr>
          <p:cNvSpPr txBox="1"/>
          <p:nvPr/>
        </p:nvSpPr>
        <p:spPr>
          <a:xfrm>
            <a:off x="4553919" y="3786752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F344F4-B153-B44F-8E51-9CC61FE1D9CA}"/>
              </a:ext>
            </a:extLst>
          </p:cNvPr>
          <p:cNvSpPr txBox="1"/>
          <p:nvPr/>
        </p:nvSpPr>
        <p:spPr>
          <a:xfrm>
            <a:off x="5155770" y="3791918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D88954A-1B66-6343-BBC2-BD160792E05B}"/>
              </a:ext>
            </a:extLst>
          </p:cNvPr>
          <p:cNvSpPr txBox="1"/>
          <p:nvPr/>
        </p:nvSpPr>
        <p:spPr>
          <a:xfrm>
            <a:off x="2975675" y="5145437"/>
            <a:ext cx="185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AB8DCBC-2A72-5C47-84BD-11183402B144}"/>
              </a:ext>
            </a:extLst>
          </p:cNvPr>
          <p:cNvSpPr txBox="1"/>
          <p:nvPr/>
        </p:nvSpPr>
        <p:spPr>
          <a:xfrm>
            <a:off x="5328836" y="378675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8BDB5F5-6066-D64F-8747-355FF6D6AC2D}"/>
              </a:ext>
            </a:extLst>
          </p:cNvPr>
          <p:cNvCxnSpPr>
            <a:cxnSpLocks/>
          </p:cNvCxnSpPr>
          <p:nvPr/>
        </p:nvCxnSpPr>
        <p:spPr>
          <a:xfrm>
            <a:off x="2523554" y="2547777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5F4510-0D58-5449-99DA-5CADD2E2F60B}"/>
              </a:ext>
            </a:extLst>
          </p:cNvPr>
          <p:cNvCxnSpPr>
            <a:cxnSpLocks/>
          </p:cNvCxnSpPr>
          <p:nvPr/>
        </p:nvCxnSpPr>
        <p:spPr>
          <a:xfrm>
            <a:off x="2585120" y="2548785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C3C5AC3-7902-7547-8463-B736B0C9D8F3}"/>
              </a:ext>
            </a:extLst>
          </p:cNvPr>
          <p:cNvCxnSpPr>
            <a:cxnSpLocks/>
          </p:cNvCxnSpPr>
          <p:nvPr/>
        </p:nvCxnSpPr>
        <p:spPr>
          <a:xfrm>
            <a:off x="2646686" y="2549795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E1434916-246D-CE47-8FD3-AD370E73D6A8}"/>
              </a:ext>
            </a:extLst>
          </p:cNvPr>
          <p:cNvCxnSpPr>
            <a:cxnSpLocks/>
          </p:cNvCxnSpPr>
          <p:nvPr/>
        </p:nvCxnSpPr>
        <p:spPr>
          <a:xfrm>
            <a:off x="2803122" y="2542731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76262FF-2555-5B46-9BDD-A12393C1778E}"/>
              </a:ext>
            </a:extLst>
          </p:cNvPr>
          <p:cNvCxnSpPr>
            <a:cxnSpLocks/>
          </p:cNvCxnSpPr>
          <p:nvPr/>
        </p:nvCxnSpPr>
        <p:spPr>
          <a:xfrm>
            <a:off x="2864688" y="2543739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95C86074-6C1B-1B4A-997E-DBD48EA29ADA}"/>
              </a:ext>
            </a:extLst>
          </p:cNvPr>
          <p:cNvCxnSpPr>
            <a:cxnSpLocks/>
          </p:cNvCxnSpPr>
          <p:nvPr/>
        </p:nvCxnSpPr>
        <p:spPr>
          <a:xfrm>
            <a:off x="2926254" y="2544749"/>
            <a:ext cx="0" cy="1236992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B4F7D246-97B0-9A4D-97D7-4041C7102AAC}"/>
              </a:ext>
            </a:extLst>
          </p:cNvPr>
          <p:cNvSpPr/>
          <p:nvPr/>
        </p:nvSpPr>
        <p:spPr>
          <a:xfrm>
            <a:off x="1586575" y="2543776"/>
            <a:ext cx="400269" cy="1429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FAA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5C0680F-8E8D-E941-9BDA-209D84C5B56C}"/>
              </a:ext>
            </a:extLst>
          </p:cNvPr>
          <p:cNvSpPr/>
          <p:nvPr/>
        </p:nvSpPr>
        <p:spPr>
          <a:xfrm>
            <a:off x="1840089" y="2696176"/>
            <a:ext cx="299156" cy="142980"/>
          </a:xfrm>
          <a:prstGeom prst="rect">
            <a:avLst/>
          </a:prstGeom>
          <a:pattFill prst="ltHorz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>
                <a:solidFill>
                  <a:schemeClr val="tx1"/>
                </a:solidFill>
              </a:rPr>
              <a:t>Seats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218B327-DE46-7348-924B-17421B5F68C7}"/>
              </a:ext>
            </a:extLst>
          </p:cNvPr>
          <p:cNvSpPr/>
          <p:nvPr/>
        </p:nvSpPr>
        <p:spPr>
          <a:xfrm>
            <a:off x="1902181" y="3624142"/>
            <a:ext cx="203198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4B910D0-2DD6-3444-AB5F-A25810194F10}"/>
              </a:ext>
            </a:extLst>
          </p:cNvPr>
          <p:cNvSpPr/>
          <p:nvPr/>
        </p:nvSpPr>
        <p:spPr>
          <a:xfrm>
            <a:off x="1902180" y="324555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105CBB6-7198-794E-9BBE-3A32D08509CF}"/>
              </a:ext>
            </a:extLst>
          </p:cNvPr>
          <p:cNvSpPr/>
          <p:nvPr/>
        </p:nvSpPr>
        <p:spPr>
          <a:xfrm>
            <a:off x="1902181" y="2873025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06CCCA7A-D0A6-8B43-B7D0-66536D9272EE}"/>
              </a:ext>
            </a:extLst>
          </p:cNvPr>
          <p:cNvSpPr/>
          <p:nvPr/>
        </p:nvSpPr>
        <p:spPr>
          <a:xfrm>
            <a:off x="1902181" y="305928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61DA548-8F1A-8A44-B998-B1C4A465A9E4}"/>
              </a:ext>
            </a:extLst>
          </p:cNvPr>
          <p:cNvSpPr/>
          <p:nvPr/>
        </p:nvSpPr>
        <p:spPr>
          <a:xfrm>
            <a:off x="1902180" y="343181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93716B89-E11A-A942-9C21-00EF4CDFA67F}"/>
              </a:ext>
            </a:extLst>
          </p:cNvPr>
          <p:cNvSpPr/>
          <p:nvPr/>
        </p:nvSpPr>
        <p:spPr>
          <a:xfrm>
            <a:off x="2788358" y="351084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400" dirty="0">
              <a:solidFill>
                <a:schemeClr val="tx1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B2A0A12-45B7-3A42-8BA7-115323198040}"/>
              </a:ext>
            </a:extLst>
          </p:cNvPr>
          <p:cNvSpPr/>
          <p:nvPr/>
        </p:nvSpPr>
        <p:spPr>
          <a:xfrm>
            <a:off x="2506136" y="351084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>
                <a:solidFill>
                  <a:schemeClr val="tx1"/>
                </a:solidFill>
              </a:rPr>
              <a:t>MH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0EE0D83-0EC5-E74F-86F7-BD9B338E081A}"/>
              </a:ext>
            </a:extLst>
          </p:cNvPr>
          <p:cNvSpPr/>
          <p:nvPr/>
        </p:nvSpPr>
        <p:spPr>
          <a:xfrm>
            <a:off x="2783197" y="3695243"/>
            <a:ext cx="219647" cy="109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/>
              <a:t>M7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735E2A11-679B-AE44-BA1A-C6ABDDF83C0B}"/>
              </a:ext>
            </a:extLst>
          </p:cNvPr>
          <p:cNvSpPr/>
          <p:nvPr/>
        </p:nvSpPr>
        <p:spPr>
          <a:xfrm>
            <a:off x="2500975" y="3695243"/>
            <a:ext cx="219647" cy="1091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" dirty="0"/>
              <a:t>V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5B064390-DBB2-584E-9D7C-C727129DE29E}"/>
              </a:ext>
            </a:extLst>
          </p:cNvPr>
          <p:cNvSpPr/>
          <p:nvPr/>
        </p:nvSpPr>
        <p:spPr>
          <a:xfrm>
            <a:off x="518882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595E2A6-14D2-4D49-A834-056A2A953190}"/>
              </a:ext>
            </a:extLst>
          </p:cNvPr>
          <p:cNvSpPr/>
          <p:nvPr/>
        </p:nvSpPr>
        <p:spPr>
          <a:xfrm>
            <a:off x="739015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872B866B-1732-904A-B624-F077D3E216C0}"/>
              </a:ext>
            </a:extLst>
          </p:cNvPr>
          <p:cNvSpPr/>
          <p:nvPr/>
        </p:nvSpPr>
        <p:spPr>
          <a:xfrm>
            <a:off x="965205" y="381000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20EF714-BBBD-D74E-A83B-F81F6B60C77E}"/>
              </a:ext>
            </a:extLst>
          </p:cNvPr>
          <p:cNvSpPr/>
          <p:nvPr/>
        </p:nvSpPr>
        <p:spPr>
          <a:xfrm>
            <a:off x="513648" y="4402670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1A99BCB-3FDF-CF45-9DCB-16DFBB7C561D}"/>
              </a:ext>
            </a:extLst>
          </p:cNvPr>
          <p:cNvSpPr/>
          <p:nvPr/>
        </p:nvSpPr>
        <p:spPr>
          <a:xfrm>
            <a:off x="733781" y="440266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DFE7AF2-4084-5142-8029-90EC9F448A2D}"/>
              </a:ext>
            </a:extLst>
          </p:cNvPr>
          <p:cNvSpPr/>
          <p:nvPr/>
        </p:nvSpPr>
        <p:spPr>
          <a:xfrm>
            <a:off x="953915" y="440266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2762DD4A-72A2-8C43-B54C-D743E5132DCC}"/>
              </a:ext>
            </a:extLst>
          </p:cNvPr>
          <p:cNvSpPr/>
          <p:nvPr/>
        </p:nvSpPr>
        <p:spPr>
          <a:xfrm>
            <a:off x="3366318" y="258024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17" descr="Screen Shot 2016-05-10 at 9.53.50 AM.jpg">
            <a:extLst>
              <a:ext uri="{FF2B5EF4-FFF2-40B4-BE49-F238E27FC236}">
                <a16:creationId xmlns:a16="http://schemas.microsoft.com/office/drawing/2014/main" id="{416BC591-A72A-194C-982D-1DA78F47BB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67909" y="2742511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17" descr="Screen Shot 2016-05-10 at 9.53.50 AM.jpg">
            <a:extLst>
              <a:ext uri="{FF2B5EF4-FFF2-40B4-BE49-F238E27FC236}">
                <a16:creationId xmlns:a16="http://schemas.microsoft.com/office/drawing/2014/main" id="{05934938-6B95-FE4E-A0C7-716B30897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20" y="255060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17" descr="Screen Shot 2016-05-10 at 9.53.50 AM.jpg">
            <a:extLst>
              <a:ext uri="{FF2B5EF4-FFF2-40B4-BE49-F238E27FC236}">
                <a16:creationId xmlns:a16="http://schemas.microsoft.com/office/drawing/2014/main" id="{C894C0A9-5A83-5C42-B8B3-88EACB27B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53242" y="616037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17" descr="Screen Shot 2016-05-10 at 9.53.50 AM.jpg">
            <a:extLst>
              <a:ext uri="{FF2B5EF4-FFF2-40B4-BE49-F238E27FC236}">
                <a16:creationId xmlns:a16="http://schemas.microsoft.com/office/drawing/2014/main" id="{46CDB504-5058-7140-AB34-173E528439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83910" y="616601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17" descr="Screen Shot 2016-05-10 at 9.53.50 AM.jpg">
            <a:extLst>
              <a:ext uri="{FF2B5EF4-FFF2-40B4-BE49-F238E27FC236}">
                <a16:creationId xmlns:a16="http://schemas.microsoft.com/office/drawing/2014/main" id="{FF98AB91-34EB-0840-969C-2C734AFECC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97" y="445195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17" descr="Screen Shot 2016-05-10 at 9.53.50 AM.jpg">
            <a:extLst>
              <a:ext uri="{FF2B5EF4-FFF2-40B4-BE49-F238E27FC236}">
                <a16:creationId xmlns:a16="http://schemas.microsoft.com/office/drawing/2014/main" id="{5B092F03-BD3E-B14D-BDE2-23D565C19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562" y="433218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0" name="Picture 17" descr="Screen Shot 2016-05-10 at 9.53.50 AM.jpg">
            <a:extLst>
              <a:ext uri="{FF2B5EF4-FFF2-40B4-BE49-F238E27FC236}">
                <a16:creationId xmlns:a16="http://schemas.microsoft.com/office/drawing/2014/main" id="{42EA4EB4-3EE0-E64D-8820-AF89198FFA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64530" y="5863891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1" name="Picture 17" descr="Screen Shot 2016-05-10 at 9.53.50 AM.jpg">
            <a:extLst>
              <a:ext uri="{FF2B5EF4-FFF2-40B4-BE49-F238E27FC236}">
                <a16:creationId xmlns:a16="http://schemas.microsoft.com/office/drawing/2014/main" id="{78AF252E-0502-CE47-A8D4-56E13E33D9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89552" y="5863892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FD42C7D6-27C5-8C40-9952-0612774A10ED}"/>
              </a:ext>
            </a:extLst>
          </p:cNvPr>
          <p:cNvSpPr txBox="1"/>
          <p:nvPr/>
        </p:nvSpPr>
        <p:spPr>
          <a:xfrm>
            <a:off x="2918178" y="4182945"/>
            <a:ext cx="5136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51 Aero</a:t>
            </a:r>
          </a:p>
        </p:txBody>
      </p:sp>
      <p:pic>
        <p:nvPicPr>
          <p:cNvPr id="101" name="Picture 17" descr="Screen Shot 2016-05-10 at 9.53.50 AM.jpg">
            <a:extLst>
              <a:ext uri="{FF2B5EF4-FFF2-40B4-BE49-F238E27FC236}">
                <a16:creationId xmlns:a16="http://schemas.microsoft.com/office/drawing/2014/main" id="{58DF9117-CC2B-DD47-90EE-E2D7696A24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206" y="4584248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" name="Rectangle 101">
            <a:extLst>
              <a:ext uri="{FF2B5EF4-FFF2-40B4-BE49-F238E27FC236}">
                <a16:creationId xmlns:a16="http://schemas.microsoft.com/office/drawing/2014/main" id="{4A674E2E-522A-1149-BA35-CAAD9458CBB8}"/>
              </a:ext>
            </a:extLst>
          </p:cNvPr>
          <p:cNvSpPr/>
          <p:nvPr/>
        </p:nvSpPr>
        <p:spPr>
          <a:xfrm>
            <a:off x="3641861" y="6304303"/>
            <a:ext cx="572851" cy="1509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Sport HQ</a:t>
            </a:r>
          </a:p>
        </p:txBody>
      </p:sp>
      <p:pic>
        <p:nvPicPr>
          <p:cNvPr id="105" name="Picture 17" descr="Screen Shot 2016-05-10 at 9.53.50 AM.jpg">
            <a:extLst>
              <a:ext uri="{FF2B5EF4-FFF2-40B4-BE49-F238E27FC236}">
                <a16:creationId xmlns:a16="http://schemas.microsoft.com/office/drawing/2014/main" id="{0B7E5AAF-BC1A-C24A-918B-0A8A2C72D0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4880452" y="570131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6" name="Picture 17" descr="Screen Shot 2016-05-10 at 9.53.50 AM.jpg">
            <a:extLst>
              <a:ext uri="{FF2B5EF4-FFF2-40B4-BE49-F238E27FC236}">
                <a16:creationId xmlns:a16="http://schemas.microsoft.com/office/drawing/2014/main" id="{B112F6BB-FEF5-EC4B-B1D7-5A5DB0732E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762265" y="3115045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7" name="Picture 17" descr="Screen Shot 2016-05-10 at 9.53.50 AM.jpg">
            <a:extLst>
              <a:ext uri="{FF2B5EF4-FFF2-40B4-BE49-F238E27FC236}">
                <a16:creationId xmlns:a16="http://schemas.microsoft.com/office/drawing/2014/main" id="{7B019D09-3A35-A64F-BC53-FED9DE861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576" y="293442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17" descr="Screen Shot 2016-05-10 at 9.53.50 AM.jpg">
            <a:extLst>
              <a:ext uri="{FF2B5EF4-FFF2-40B4-BE49-F238E27FC236}">
                <a16:creationId xmlns:a16="http://schemas.microsoft.com/office/drawing/2014/main" id="{D2AEC7D0-ECB0-0944-84F6-1FEF08CE87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649251" y="117846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Picture 17" descr="Screen Shot 2016-05-10 at 9.53.50 AM.jpg">
            <a:extLst>
              <a:ext uri="{FF2B5EF4-FFF2-40B4-BE49-F238E27FC236}">
                <a16:creationId xmlns:a16="http://schemas.microsoft.com/office/drawing/2014/main" id="{88181B8D-3D41-FB4B-84F7-3BC53440E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220" y="3301309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17" descr="Screen Shot 2016-05-10 at 9.53.50 AM.jpg">
            <a:extLst>
              <a:ext uri="{FF2B5EF4-FFF2-40B4-BE49-F238E27FC236}">
                <a16:creationId xmlns:a16="http://schemas.microsoft.com/office/drawing/2014/main" id="{4EA544B8-114A-7940-B24E-4608D8D70C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80042" y="2742511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17" descr="Screen Shot 2016-05-10 at 9.53.50 AM.jpg">
            <a:extLst>
              <a:ext uri="{FF2B5EF4-FFF2-40B4-BE49-F238E27FC236}">
                <a16:creationId xmlns:a16="http://schemas.microsoft.com/office/drawing/2014/main" id="{1F749F99-95EF-064F-BFFF-91F197F9AC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353" y="2550602"/>
            <a:ext cx="115104" cy="151567"/>
          </a:xfrm>
          <a:prstGeom prst="rect">
            <a:avLst/>
          </a:prstGeom>
          <a:solidFill>
            <a:srgbClr val="FF0000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17" descr="Screen Shot 2016-05-10 at 9.53.50 AM.jpg">
            <a:extLst>
              <a:ext uri="{FF2B5EF4-FFF2-40B4-BE49-F238E27FC236}">
                <a16:creationId xmlns:a16="http://schemas.microsoft.com/office/drawing/2014/main" id="{05438960-2A7C-8644-A345-8FD8976A8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474398" y="3115045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Picture 17" descr="Screen Shot 2016-05-10 at 9.53.50 AM.jpg">
            <a:extLst>
              <a:ext uri="{FF2B5EF4-FFF2-40B4-BE49-F238E27FC236}">
                <a16:creationId xmlns:a16="http://schemas.microsoft.com/office/drawing/2014/main" id="{0412A3CC-5159-7B44-9D6D-92D61B4AD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709" y="2934422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17" descr="Screen Shot 2016-05-10 at 9.53.50 AM.jpg">
            <a:extLst>
              <a:ext uri="{FF2B5EF4-FFF2-40B4-BE49-F238E27FC236}">
                <a16:creationId xmlns:a16="http://schemas.microsoft.com/office/drawing/2014/main" id="{559FE6BA-F91A-C844-87C6-6E6D847C3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0353" y="3301309"/>
            <a:ext cx="115104" cy="1515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A5A33CD-5749-B24F-AB52-0BDD4009507F}"/>
              </a:ext>
            </a:extLst>
          </p:cNvPr>
          <p:cNvCxnSpPr/>
          <p:nvPr/>
        </p:nvCxnSpPr>
        <p:spPr>
          <a:xfrm>
            <a:off x="3508591" y="1111956"/>
            <a:ext cx="0" cy="920044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90670494-5DDF-D74F-8FC4-1AE19D522B4C}"/>
              </a:ext>
            </a:extLst>
          </p:cNvPr>
          <p:cNvCxnSpPr/>
          <p:nvPr/>
        </p:nvCxnSpPr>
        <p:spPr>
          <a:xfrm>
            <a:off x="5433347" y="1128890"/>
            <a:ext cx="0" cy="920044"/>
          </a:xfrm>
          <a:prstGeom prst="line">
            <a:avLst/>
          </a:prstGeom>
          <a:ln w="28575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8" name="Picture 17" descr="Screen Shot 2016-05-10 at 9.53.50 AM.jpg">
            <a:extLst>
              <a:ext uri="{FF2B5EF4-FFF2-40B4-BE49-F238E27FC236}">
                <a16:creationId xmlns:a16="http://schemas.microsoft.com/office/drawing/2014/main" id="{2D903150-76E1-D543-97A3-8CA4DFAC37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567166" y="1133845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17" descr="Screen Shot 2016-05-10 at 9.53.50 AM.jpg">
            <a:extLst>
              <a:ext uri="{FF2B5EF4-FFF2-40B4-BE49-F238E27FC236}">
                <a16:creationId xmlns:a16="http://schemas.microsoft.com/office/drawing/2014/main" id="{23B989B3-606A-F848-9DAA-28E984F3BB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838099" y="1133845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17" descr="Screen Shot 2016-05-10 at 9.53.50 AM.jpg">
            <a:extLst>
              <a:ext uri="{FF2B5EF4-FFF2-40B4-BE49-F238E27FC236}">
                <a16:creationId xmlns:a16="http://schemas.microsoft.com/office/drawing/2014/main" id="{2F807F02-12F1-D640-9F7B-524A95C62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97744" y="1133844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17" descr="Screen Shot 2016-05-10 at 9.53.50 AM.jpg">
            <a:extLst>
              <a:ext uri="{FF2B5EF4-FFF2-40B4-BE49-F238E27FC236}">
                <a16:creationId xmlns:a16="http://schemas.microsoft.com/office/drawing/2014/main" id="{58416DE1-5FE5-DC49-B69A-ACB12E24AA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68677" y="1139490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17" descr="Screen Shot 2016-05-10 at 9.53.50 AM.jpg">
            <a:extLst>
              <a:ext uri="{FF2B5EF4-FFF2-40B4-BE49-F238E27FC236}">
                <a16:creationId xmlns:a16="http://schemas.microsoft.com/office/drawing/2014/main" id="{AEB6E736-B9F6-894A-8732-41DA57DAF3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39609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17" descr="Screen Shot 2016-05-10 at 9.53.50 AM.jpg">
            <a:extLst>
              <a:ext uri="{FF2B5EF4-FFF2-40B4-BE49-F238E27FC236}">
                <a16:creationId xmlns:a16="http://schemas.microsoft.com/office/drawing/2014/main" id="{01E3B931-9CEF-274E-A908-1EE069F795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81477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Picture 17" descr="Screen Shot 2016-05-10 at 9.53.50 AM.jpg">
            <a:extLst>
              <a:ext uri="{FF2B5EF4-FFF2-40B4-BE49-F238E27FC236}">
                <a16:creationId xmlns:a16="http://schemas.microsoft.com/office/drawing/2014/main" id="{FC9DEFF6-4288-6E45-8D2D-2AD7979D37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910542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17" descr="Screen Shot 2016-05-10 at 9.53.50 AM.jpg">
            <a:extLst>
              <a:ext uri="{FF2B5EF4-FFF2-40B4-BE49-F238E27FC236}">
                <a16:creationId xmlns:a16="http://schemas.microsoft.com/office/drawing/2014/main" id="{7B9B395E-5C64-B448-AD75-8B3489C95E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03211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Picture 17" descr="Screen Shot 2016-05-10 at 9.53.50 AM.jpg">
            <a:extLst>
              <a:ext uri="{FF2B5EF4-FFF2-40B4-BE49-F238E27FC236}">
                <a16:creationId xmlns:a16="http://schemas.microsoft.com/office/drawing/2014/main" id="{37D2E515-480D-6248-9E6E-37FE7C93AA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774144" y="1139489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" name="Picture 17" descr="Screen Shot 2016-05-10 at 9.53.50 AM.jpg">
            <a:extLst>
              <a:ext uri="{FF2B5EF4-FFF2-40B4-BE49-F238E27FC236}">
                <a16:creationId xmlns:a16="http://schemas.microsoft.com/office/drawing/2014/main" id="{7D3196AB-96CC-8D4F-BD99-CD4481895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33789" y="1139488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" name="Picture 17" descr="Screen Shot 2016-05-10 at 9.53.50 AM.jpg">
            <a:extLst>
              <a:ext uri="{FF2B5EF4-FFF2-40B4-BE49-F238E27FC236}">
                <a16:creationId xmlns:a16="http://schemas.microsoft.com/office/drawing/2014/main" id="{64007229-5F46-7548-BC87-B5B40B915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04722" y="1145134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" name="Picture 17" descr="Screen Shot 2016-05-10 at 9.53.50 AM.jpg">
            <a:extLst>
              <a:ext uri="{FF2B5EF4-FFF2-40B4-BE49-F238E27FC236}">
                <a16:creationId xmlns:a16="http://schemas.microsoft.com/office/drawing/2014/main" id="{30F09087-E984-DF49-A90C-0722555248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575654" y="1145133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Picture 17" descr="Screen Shot 2016-05-10 at 9.53.50 AM.jpg">
            <a:extLst>
              <a:ext uri="{FF2B5EF4-FFF2-40B4-BE49-F238E27FC236}">
                <a16:creationId xmlns:a16="http://schemas.microsoft.com/office/drawing/2014/main" id="{98BABE15-7638-C048-9C06-DC4175D0B6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117522" y="1145133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Picture 17" descr="Screen Shot 2016-05-10 at 9.53.50 AM.jpg">
            <a:extLst>
              <a:ext uri="{FF2B5EF4-FFF2-40B4-BE49-F238E27FC236}">
                <a16:creationId xmlns:a16="http://schemas.microsoft.com/office/drawing/2014/main" id="{F567A071-A7C6-BF4D-9EAD-A5850E7AFE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46587" y="1150777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" name="Picture 17" descr="Screen Shot 2016-05-10 at 9.53.50 AM.jpg">
            <a:extLst>
              <a:ext uri="{FF2B5EF4-FFF2-40B4-BE49-F238E27FC236}">
                <a16:creationId xmlns:a16="http://schemas.microsoft.com/office/drawing/2014/main" id="{465FC41D-5F02-B54B-A541-D1CA7681F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653744" y="1139488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" name="Picture 17" descr="Screen Shot 2016-05-10 at 9.53.50 AM.jpg">
            <a:extLst>
              <a:ext uri="{FF2B5EF4-FFF2-40B4-BE49-F238E27FC236}">
                <a16:creationId xmlns:a16="http://schemas.microsoft.com/office/drawing/2014/main" id="{5D8424E5-FB8F-2B43-8227-251A1CDDC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382809" y="1145132"/>
            <a:ext cx="172845" cy="227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" name="Picture 17" descr="Screen Shot 2016-05-10 at 9.53.50 AM.jpg">
            <a:extLst>
              <a:ext uri="{FF2B5EF4-FFF2-40B4-BE49-F238E27FC236}">
                <a16:creationId xmlns:a16="http://schemas.microsoft.com/office/drawing/2014/main" id="{E3D47F45-164F-964B-BBFA-A19F0E2627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62679" y="117847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" name="Picture 17" descr="Screen Shot 2016-05-10 at 9.53.50 AM.jpg">
            <a:extLst>
              <a:ext uri="{FF2B5EF4-FFF2-40B4-BE49-F238E27FC236}">
                <a16:creationId xmlns:a16="http://schemas.microsoft.com/office/drawing/2014/main" id="{DDCB9D30-471D-254A-B44C-8715A12789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70460" y="11728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6" name="Picture 17" descr="Screen Shot 2016-05-10 at 9.53.50 AM.jpg">
            <a:extLst>
              <a:ext uri="{FF2B5EF4-FFF2-40B4-BE49-F238E27FC236}">
                <a16:creationId xmlns:a16="http://schemas.microsoft.com/office/drawing/2014/main" id="{1FC4B401-A1BD-6A41-9FB6-E38BA96D3C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78771" y="117282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7" name="Picture 17" descr="Screen Shot 2016-05-10 at 9.53.50 AM.jpg">
            <a:extLst>
              <a:ext uri="{FF2B5EF4-FFF2-40B4-BE49-F238E27FC236}">
                <a16:creationId xmlns:a16="http://schemas.microsoft.com/office/drawing/2014/main" id="{6EBE2BE1-73A2-F245-8312-C6D72D9819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95403" y="11728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" name="Picture 17" descr="Screen Shot 2016-05-10 at 9.53.50 AM.jpg">
            <a:extLst>
              <a:ext uri="{FF2B5EF4-FFF2-40B4-BE49-F238E27FC236}">
                <a16:creationId xmlns:a16="http://schemas.microsoft.com/office/drawing/2014/main" id="{DDBED997-5528-634F-AD2D-261456AE9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87089" y="117282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Picture 17" descr="Screen Shot 2016-05-10 at 9.53.50 AM.jpg">
            <a:extLst>
              <a:ext uri="{FF2B5EF4-FFF2-40B4-BE49-F238E27FC236}">
                <a16:creationId xmlns:a16="http://schemas.microsoft.com/office/drawing/2014/main" id="{CAB8BE8F-5559-AB40-8F35-79912E209D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10547" y="1168702"/>
            <a:ext cx="133610" cy="17593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innerShdw blurRad="63500" dist="50800" dir="18900000">
              <a:srgbClr val="00B050">
                <a:alpha val="50000"/>
              </a:srgbClr>
            </a:inn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" name="Picture 17" descr="Screen Shot 2016-05-10 at 9.53.50 AM.jpg">
            <a:extLst>
              <a:ext uri="{FF2B5EF4-FFF2-40B4-BE49-F238E27FC236}">
                <a16:creationId xmlns:a16="http://schemas.microsoft.com/office/drawing/2014/main" id="{7DCE3D68-790D-8C4F-B580-16869F5314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88720" y="117162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Picture 17" descr="Screen Shot 2016-05-10 at 9.53.50 AM.jpg">
            <a:extLst>
              <a:ext uri="{FF2B5EF4-FFF2-40B4-BE49-F238E27FC236}">
                <a16:creationId xmlns:a16="http://schemas.microsoft.com/office/drawing/2014/main" id="{CFDA75E8-5001-4C49-8FD1-0F7DB5F24A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893358" y="117163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2" name="Rectangle 141">
            <a:extLst>
              <a:ext uri="{FF2B5EF4-FFF2-40B4-BE49-F238E27FC236}">
                <a16:creationId xmlns:a16="http://schemas.microsoft.com/office/drawing/2014/main" id="{02E8EAA6-9F7A-C645-B783-957DFED877BF}"/>
              </a:ext>
            </a:extLst>
          </p:cNvPr>
          <p:cNvSpPr/>
          <p:nvPr/>
        </p:nvSpPr>
        <p:spPr>
          <a:xfrm>
            <a:off x="3572007" y="1919642"/>
            <a:ext cx="158044" cy="101600"/>
          </a:xfrm>
          <a:prstGeom prst="rect">
            <a:avLst/>
          </a:prstGeom>
          <a:pattFill prst="lgCheck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A68A062A-E88A-4C47-BB88-6D614834C300}"/>
              </a:ext>
            </a:extLst>
          </p:cNvPr>
          <p:cNvSpPr/>
          <p:nvPr/>
        </p:nvSpPr>
        <p:spPr>
          <a:xfrm>
            <a:off x="3870160" y="1919111"/>
            <a:ext cx="158044" cy="101600"/>
          </a:xfrm>
          <a:prstGeom prst="rect">
            <a:avLst/>
          </a:prstGeom>
          <a:pattFill prst="lgCheck">
            <a:fgClr>
              <a:srgbClr val="FF000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33642A1A-CEDB-DB41-86D4-C551A2D452FB}"/>
              </a:ext>
            </a:extLst>
          </p:cNvPr>
          <p:cNvCxnSpPr>
            <a:cxnSpLocks/>
          </p:cNvCxnSpPr>
          <p:nvPr/>
        </p:nvCxnSpPr>
        <p:spPr>
          <a:xfrm>
            <a:off x="3190531" y="1677971"/>
            <a:ext cx="0" cy="346173"/>
          </a:xfrm>
          <a:prstGeom prst="line">
            <a:avLst/>
          </a:prstGeom>
          <a:ln w="9525">
            <a:solidFill>
              <a:srgbClr val="FFC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>
            <a:extLst>
              <a:ext uri="{FF2B5EF4-FFF2-40B4-BE49-F238E27FC236}">
                <a16:creationId xmlns:a16="http://schemas.microsoft.com/office/drawing/2014/main" id="{7CB7F453-ED08-DC48-B10D-9AEF2F624D57}"/>
              </a:ext>
            </a:extLst>
          </p:cNvPr>
          <p:cNvSpPr txBox="1"/>
          <p:nvPr/>
        </p:nvSpPr>
        <p:spPr>
          <a:xfrm>
            <a:off x="5943814" y="379930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699D0CF-8F2A-4C43-BFAB-1352CE0B2F89}"/>
              </a:ext>
            </a:extLst>
          </p:cNvPr>
          <p:cNvSpPr txBox="1"/>
          <p:nvPr/>
        </p:nvSpPr>
        <p:spPr>
          <a:xfrm>
            <a:off x="6225306" y="3801095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D49C9D1C-94FB-4F4B-AF7F-D0E5770A4A89}"/>
              </a:ext>
            </a:extLst>
          </p:cNvPr>
          <p:cNvSpPr txBox="1"/>
          <p:nvPr/>
        </p:nvSpPr>
        <p:spPr>
          <a:xfrm>
            <a:off x="6851043" y="3792130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3F5FB18D-9512-6041-865B-628F5221364A}"/>
              </a:ext>
            </a:extLst>
          </p:cNvPr>
          <p:cNvSpPr txBox="1"/>
          <p:nvPr/>
        </p:nvSpPr>
        <p:spPr>
          <a:xfrm>
            <a:off x="7132535" y="3793924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89DE7D3A-81BA-2A4A-B106-830EE7FDC9FA}"/>
              </a:ext>
            </a:extLst>
          </p:cNvPr>
          <p:cNvSpPr txBox="1"/>
          <p:nvPr/>
        </p:nvSpPr>
        <p:spPr>
          <a:xfrm>
            <a:off x="7715240" y="3806475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1A425F9E-0D92-C148-9DCF-6C92C01411DC}"/>
              </a:ext>
            </a:extLst>
          </p:cNvPr>
          <p:cNvSpPr txBox="1"/>
          <p:nvPr/>
        </p:nvSpPr>
        <p:spPr>
          <a:xfrm>
            <a:off x="8007490" y="3797510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1A5BEE1D-E63E-D54C-8AE6-71517305C691}"/>
              </a:ext>
            </a:extLst>
          </p:cNvPr>
          <p:cNvSpPr txBox="1"/>
          <p:nvPr/>
        </p:nvSpPr>
        <p:spPr>
          <a:xfrm>
            <a:off x="8600954" y="3799302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ABF2DFD1-15B9-054A-980F-3E3F6BEB48FC}"/>
              </a:ext>
            </a:extLst>
          </p:cNvPr>
          <p:cNvSpPr txBox="1"/>
          <p:nvPr/>
        </p:nvSpPr>
        <p:spPr>
          <a:xfrm>
            <a:off x="8882446" y="3790337"/>
            <a:ext cx="34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18</a:t>
            </a:r>
          </a:p>
        </p:txBody>
      </p:sp>
      <p:pic>
        <p:nvPicPr>
          <p:cNvPr id="161" name="Picture 17" descr="Screen Shot 2016-05-10 at 9.53.50 AM.jpg">
            <a:extLst>
              <a:ext uri="{FF2B5EF4-FFF2-40B4-BE49-F238E27FC236}">
                <a16:creationId xmlns:a16="http://schemas.microsoft.com/office/drawing/2014/main" id="{D3296E29-1770-F948-BE25-9D10E8372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47861" y="138465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2" name="Picture 17" descr="Screen Shot 2016-05-10 at 9.53.50 AM.jpg">
            <a:extLst>
              <a:ext uri="{FF2B5EF4-FFF2-40B4-BE49-F238E27FC236}">
                <a16:creationId xmlns:a16="http://schemas.microsoft.com/office/drawing/2014/main" id="{A7804C10-19CB-A749-B907-C8D47291F5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961289" y="138466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" name="Picture 17" descr="Screen Shot 2016-05-10 at 9.53.50 AM.jpg">
            <a:extLst>
              <a:ext uri="{FF2B5EF4-FFF2-40B4-BE49-F238E27FC236}">
                <a16:creationId xmlns:a16="http://schemas.microsoft.com/office/drawing/2014/main" id="{9755194E-2F4C-AA49-AC2C-6D5EB319D2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69070" y="137901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" name="Picture 17" descr="Screen Shot 2016-05-10 at 9.53.50 AM.jpg">
            <a:extLst>
              <a:ext uri="{FF2B5EF4-FFF2-40B4-BE49-F238E27FC236}">
                <a16:creationId xmlns:a16="http://schemas.microsoft.com/office/drawing/2014/main" id="{AE2D5824-8D3C-7E41-825F-9A10DA7F6F8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377381" y="1379016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6" name="Picture 17" descr="Screen Shot 2016-05-10 at 9.53.50 AM.jpg">
            <a:extLst>
              <a:ext uri="{FF2B5EF4-FFF2-40B4-BE49-F238E27FC236}">
                <a16:creationId xmlns:a16="http://schemas.microsoft.com/office/drawing/2014/main" id="{ACCA5318-4182-C343-B8F1-F2A01DE4A9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794013" y="137901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7" name="Picture 17" descr="Screen Shot 2016-05-10 at 9.53.50 AM.jpg">
            <a:extLst>
              <a:ext uri="{FF2B5EF4-FFF2-40B4-BE49-F238E27FC236}">
                <a16:creationId xmlns:a16="http://schemas.microsoft.com/office/drawing/2014/main" id="{6CF7E80A-73C2-9E44-A697-9F8D5569D8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585699" y="1379014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8" name="Picture 17" descr="Screen Shot 2016-05-10 at 9.53.50 AM.jpg">
            <a:extLst>
              <a:ext uri="{FF2B5EF4-FFF2-40B4-BE49-F238E27FC236}">
                <a16:creationId xmlns:a16="http://schemas.microsoft.com/office/drawing/2014/main" id="{8604D35D-03BB-4A45-B71D-D72B8BE5E0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87330" y="1377819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9" name="Picture 17" descr="Screen Shot 2016-05-10 at 9.53.50 AM.jpg">
            <a:extLst>
              <a:ext uri="{FF2B5EF4-FFF2-40B4-BE49-F238E27FC236}">
                <a16:creationId xmlns:a16="http://schemas.microsoft.com/office/drawing/2014/main" id="{A9BA48D4-1A92-8F49-B540-BCCD3A51CF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91968" y="1377820"/>
            <a:ext cx="115104" cy="15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E5E8244D-1662-3943-814B-FE39BC6F5EA1}"/>
              </a:ext>
            </a:extLst>
          </p:cNvPr>
          <p:cNvCxnSpPr>
            <a:cxnSpLocks/>
          </p:cNvCxnSpPr>
          <p:nvPr/>
        </p:nvCxnSpPr>
        <p:spPr>
          <a:xfrm>
            <a:off x="957431" y="1011219"/>
            <a:ext cx="104879" cy="347744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A32E5599-DB7D-4141-AE7F-478B6AE9BD7B}"/>
              </a:ext>
            </a:extLst>
          </p:cNvPr>
          <p:cNvCxnSpPr>
            <a:cxnSpLocks/>
          </p:cNvCxnSpPr>
          <p:nvPr/>
        </p:nvCxnSpPr>
        <p:spPr>
          <a:xfrm>
            <a:off x="1073068" y="1367792"/>
            <a:ext cx="0" cy="346173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0443429F-2349-384B-9278-2A71A389E12D}"/>
              </a:ext>
            </a:extLst>
          </p:cNvPr>
          <p:cNvSpPr txBox="1"/>
          <p:nvPr/>
        </p:nvSpPr>
        <p:spPr>
          <a:xfrm>
            <a:off x="3252938" y="2028450"/>
            <a:ext cx="11113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00"/>
                </a:solidFill>
              </a:rPr>
              <a:t>Fuel Trucks 1 &amp; 2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F9C0FC74-F4B6-5B42-A361-7DDDBD99C933}"/>
              </a:ext>
            </a:extLst>
          </p:cNvPr>
          <p:cNvSpPr/>
          <p:nvPr/>
        </p:nvSpPr>
        <p:spPr>
          <a:xfrm>
            <a:off x="3368283" y="2786751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740457D5-02AD-B143-BC96-62D85A3D5862}"/>
              </a:ext>
            </a:extLst>
          </p:cNvPr>
          <p:cNvSpPr/>
          <p:nvPr/>
        </p:nvSpPr>
        <p:spPr>
          <a:xfrm>
            <a:off x="3364272" y="2993334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1A397207-2199-A54D-AE53-D2926FD434F6}"/>
              </a:ext>
            </a:extLst>
          </p:cNvPr>
          <p:cNvSpPr/>
          <p:nvPr/>
        </p:nvSpPr>
        <p:spPr>
          <a:xfrm>
            <a:off x="3366317" y="3205892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Rectangle 205">
            <a:extLst>
              <a:ext uri="{FF2B5EF4-FFF2-40B4-BE49-F238E27FC236}">
                <a16:creationId xmlns:a16="http://schemas.microsoft.com/office/drawing/2014/main" id="{E6DFC7C3-240F-C446-B43A-0581338346AE}"/>
              </a:ext>
            </a:extLst>
          </p:cNvPr>
          <p:cNvSpPr/>
          <p:nvPr/>
        </p:nvSpPr>
        <p:spPr>
          <a:xfrm>
            <a:off x="3368283" y="3418449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Rectangle 206">
            <a:extLst>
              <a:ext uri="{FF2B5EF4-FFF2-40B4-BE49-F238E27FC236}">
                <a16:creationId xmlns:a16="http://schemas.microsoft.com/office/drawing/2014/main" id="{9B701784-04AD-5447-97AC-F92D1AC6B282}"/>
              </a:ext>
            </a:extLst>
          </p:cNvPr>
          <p:cNvSpPr/>
          <p:nvPr/>
        </p:nvSpPr>
        <p:spPr>
          <a:xfrm>
            <a:off x="3364272" y="3618976"/>
            <a:ext cx="203199" cy="169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7B96131-DD62-004F-A2FA-39130072C99D}"/>
              </a:ext>
            </a:extLst>
          </p:cNvPr>
          <p:cNvSpPr txBox="1"/>
          <p:nvPr/>
        </p:nvSpPr>
        <p:spPr>
          <a:xfrm>
            <a:off x="3573379" y="257475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CBF0710A-7E1F-6642-AE05-D65C646E4D0F}"/>
              </a:ext>
            </a:extLst>
          </p:cNvPr>
          <p:cNvSpPr txBox="1"/>
          <p:nvPr/>
        </p:nvSpPr>
        <p:spPr>
          <a:xfrm>
            <a:off x="3569368" y="2883569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1F29426C-FE1A-2C41-A833-9DA9D679452F}"/>
              </a:ext>
            </a:extLst>
          </p:cNvPr>
          <p:cNvSpPr txBox="1"/>
          <p:nvPr/>
        </p:nvSpPr>
        <p:spPr>
          <a:xfrm>
            <a:off x="3565358" y="3168316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A0A62727-BBDA-EC46-BEEC-7C422ABDB686}"/>
              </a:ext>
            </a:extLst>
          </p:cNvPr>
          <p:cNvSpPr txBox="1"/>
          <p:nvPr/>
        </p:nvSpPr>
        <p:spPr>
          <a:xfrm>
            <a:off x="3573379" y="348915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01CD1C75-F8E4-4D45-9413-C41B9019A0D6}"/>
              </a:ext>
            </a:extLst>
          </p:cNvPr>
          <p:cNvSpPr txBox="1"/>
          <p:nvPr/>
        </p:nvSpPr>
        <p:spPr>
          <a:xfrm>
            <a:off x="4195017" y="2582774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292B429B-7C84-494F-9A15-778066EA8426}"/>
              </a:ext>
            </a:extLst>
          </p:cNvPr>
          <p:cNvSpPr txBox="1"/>
          <p:nvPr/>
        </p:nvSpPr>
        <p:spPr>
          <a:xfrm>
            <a:off x="4191006" y="2891585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393D3B6F-4541-8A4F-B0FF-3670F7E61851}"/>
              </a:ext>
            </a:extLst>
          </p:cNvPr>
          <p:cNvSpPr txBox="1"/>
          <p:nvPr/>
        </p:nvSpPr>
        <p:spPr>
          <a:xfrm>
            <a:off x="4186996" y="317633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AF8BB9F4-1DA0-CB42-A5BC-638FD877E6F2}"/>
              </a:ext>
            </a:extLst>
          </p:cNvPr>
          <p:cNvSpPr txBox="1"/>
          <p:nvPr/>
        </p:nvSpPr>
        <p:spPr>
          <a:xfrm>
            <a:off x="4195017" y="3497174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C001F558-B400-574F-87D0-DDED44EDF1BA}"/>
              </a:ext>
            </a:extLst>
          </p:cNvPr>
          <p:cNvSpPr txBox="1"/>
          <p:nvPr/>
        </p:nvSpPr>
        <p:spPr>
          <a:xfrm>
            <a:off x="4455698" y="259079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CE0504FF-3067-3E42-BFC8-0B9406F53A67}"/>
              </a:ext>
            </a:extLst>
          </p:cNvPr>
          <p:cNvSpPr txBox="1"/>
          <p:nvPr/>
        </p:nvSpPr>
        <p:spPr>
          <a:xfrm>
            <a:off x="4451687" y="2899601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B6FC8F0F-AB13-7A44-91B9-7D16749FB8E0}"/>
              </a:ext>
            </a:extLst>
          </p:cNvPr>
          <p:cNvSpPr txBox="1"/>
          <p:nvPr/>
        </p:nvSpPr>
        <p:spPr>
          <a:xfrm>
            <a:off x="4447677" y="3184348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BE2F9DF8-D154-9848-AD28-B651E09067AF}"/>
              </a:ext>
            </a:extLst>
          </p:cNvPr>
          <p:cNvSpPr txBox="1"/>
          <p:nvPr/>
        </p:nvSpPr>
        <p:spPr>
          <a:xfrm>
            <a:off x="4455698" y="350519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499BD3E7-F2F1-A54E-A0AB-7963215FB0BB}"/>
              </a:ext>
            </a:extLst>
          </p:cNvPr>
          <p:cNvSpPr txBox="1"/>
          <p:nvPr/>
        </p:nvSpPr>
        <p:spPr>
          <a:xfrm>
            <a:off x="5065296" y="257474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5ACF5FD8-5EBC-BA47-83BA-5C301FFC81CF}"/>
              </a:ext>
            </a:extLst>
          </p:cNvPr>
          <p:cNvSpPr txBox="1"/>
          <p:nvPr/>
        </p:nvSpPr>
        <p:spPr>
          <a:xfrm>
            <a:off x="5061285" y="2883553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7" name="TextBox 236">
            <a:extLst>
              <a:ext uri="{FF2B5EF4-FFF2-40B4-BE49-F238E27FC236}">
                <a16:creationId xmlns:a16="http://schemas.microsoft.com/office/drawing/2014/main" id="{A705715A-DE33-1D45-B5D7-83FB001075A7}"/>
              </a:ext>
            </a:extLst>
          </p:cNvPr>
          <p:cNvSpPr txBox="1"/>
          <p:nvPr/>
        </p:nvSpPr>
        <p:spPr>
          <a:xfrm>
            <a:off x="5057275" y="3168300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38" name="TextBox 237">
            <a:extLst>
              <a:ext uri="{FF2B5EF4-FFF2-40B4-BE49-F238E27FC236}">
                <a16:creationId xmlns:a16="http://schemas.microsoft.com/office/drawing/2014/main" id="{FF23D178-EFF5-4A44-9D81-FB8FF159589E}"/>
              </a:ext>
            </a:extLst>
          </p:cNvPr>
          <p:cNvSpPr txBox="1"/>
          <p:nvPr/>
        </p:nvSpPr>
        <p:spPr>
          <a:xfrm>
            <a:off x="5065296" y="3489142"/>
            <a:ext cx="372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T-6</a:t>
            </a:r>
          </a:p>
        </p:txBody>
      </p:sp>
      <p:sp>
        <p:nvSpPr>
          <p:cNvPr id="240" name="TextBox 239">
            <a:extLst>
              <a:ext uri="{FF2B5EF4-FFF2-40B4-BE49-F238E27FC236}">
                <a16:creationId xmlns:a16="http://schemas.microsoft.com/office/drawing/2014/main" id="{F55795A8-72DC-AC49-8BCA-96652EA743F3}"/>
              </a:ext>
            </a:extLst>
          </p:cNvPr>
          <p:cNvSpPr txBox="1"/>
          <p:nvPr/>
        </p:nvSpPr>
        <p:spPr>
          <a:xfrm>
            <a:off x="5313948" y="2606826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03AFBC80-726E-B74E-BEC8-DDBC7364146C}"/>
              </a:ext>
            </a:extLst>
          </p:cNvPr>
          <p:cNvSpPr txBox="1"/>
          <p:nvPr/>
        </p:nvSpPr>
        <p:spPr>
          <a:xfrm>
            <a:off x="5309937" y="2891573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8A63929D-DDB5-B34D-91D6-764F8C370AF7}"/>
              </a:ext>
            </a:extLst>
          </p:cNvPr>
          <p:cNvSpPr txBox="1"/>
          <p:nvPr/>
        </p:nvSpPr>
        <p:spPr>
          <a:xfrm>
            <a:off x="5317958" y="3188352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3" name="TextBox 242">
            <a:extLst>
              <a:ext uri="{FF2B5EF4-FFF2-40B4-BE49-F238E27FC236}">
                <a16:creationId xmlns:a16="http://schemas.microsoft.com/office/drawing/2014/main" id="{DCED75D3-A2E3-2E4E-8E94-9B3354056783}"/>
              </a:ext>
            </a:extLst>
          </p:cNvPr>
          <p:cNvSpPr txBox="1"/>
          <p:nvPr/>
        </p:nvSpPr>
        <p:spPr>
          <a:xfrm>
            <a:off x="5301916" y="3521226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5" name="TextBox 244">
            <a:extLst>
              <a:ext uri="{FF2B5EF4-FFF2-40B4-BE49-F238E27FC236}">
                <a16:creationId xmlns:a16="http://schemas.microsoft.com/office/drawing/2014/main" id="{A2BA044C-F4B4-DB47-92AD-A964A3C8EA54}"/>
              </a:ext>
            </a:extLst>
          </p:cNvPr>
          <p:cNvSpPr txBox="1"/>
          <p:nvPr/>
        </p:nvSpPr>
        <p:spPr>
          <a:xfrm>
            <a:off x="5947614" y="262687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6" name="TextBox 245">
            <a:extLst>
              <a:ext uri="{FF2B5EF4-FFF2-40B4-BE49-F238E27FC236}">
                <a16:creationId xmlns:a16="http://schemas.microsoft.com/office/drawing/2014/main" id="{02E9169B-D3BD-9B46-8A46-D80B704A486E}"/>
              </a:ext>
            </a:extLst>
          </p:cNvPr>
          <p:cNvSpPr txBox="1"/>
          <p:nvPr/>
        </p:nvSpPr>
        <p:spPr>
          <a:xfrm>
            <a:off x="5943603" y="291162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C0DAD403-0E3B-1943-839B-110C90E96B07}"/>
              </a:ext>
            </a:extLst>
          </p:cNvPr>
          <p:cNvSpPr txBox="1"/>
          <p:nvPr/>
        </p:nvSpPr>
        <p:spPr>
          <a:xfrm>
            <a:off x="5951624" y="3208400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603F2E17-A8D9-974C-8E95-C955EFAA9893}"/>
              </a:ext>
            </a:extLst>
          </p:cNvPr>
          <p:cNvSpPr txBox="1"/>
          <p:nvPr/>
        </p:nvSpPr>
        <p:spPr>
          <a:xfrm>
            <a:off x="5935582" y="354127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4E7F4936-37BE-4040-8C4C-50E2625116A8}"/>
              </a:ext>
            </a:extLst>
          </p:cNvPr>
          <p:cNvSpPr txBox="1"/>
          <p:nvPr/>
        </p:nvSpPr>
        <p:spPr>
          <a:xfrm>
            <a:off x="6208299" y="263489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1BE444C1-3E17-0143-82B8-F821B7FBF5BF}"/>
              </a:ext>
            </a:extLst>
          </p:cNvPr>
          <p:cNvSpPr txBox="1"/>
          <p:nvPr/>
        </p:nvSpPr>
        <p:spPr>
          <a:xfrm>
            <a:off x="6204288" y="291964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1" name="TextBox 250">
            <a:extLst>
              <a:ext uri="{FF2B5EF4-FFF2-40B4-BE49-F238E27FC236}">
                <a16:creationId xmlns:a16="http://schemas.microsoft.com/office/drawing/2014/main" id="{82B6E413-F2C1-574C-814F-21BD078047CF}"/>
              </a:ext>
            </a:extLst>
          </p:cNvPr>
          <p:cNvSpPr txBox="1"/>
          <p:nvPr/>
        </p:nvSpPr>
        <p:spPr>
          <a:xfrm>
            <a:off x="6212309" y="3204388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129AEFF4-23D7-DD4F-8D67-639EA62401A9}"/>
              </a:ext>
            </a:extLst>
          </p:cNvPr>
          <p:cNvSpPr txBox="1"/>
          <p:nvPr/>
        </p:nvSpPr>
        <p:spPr>
          <a:xfrm>
            <a:off x="6196267" y="3549294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3" name="TextBox 252">
            <a:extLst>
              <a:ext uri="{FF2B5EF4-FFF2-40B4-BE49-F238E27FC236}">
                <a16:creationId xmlns:a16="http://schemas.microsoft.com/office/drawing/2014/main" id="{0D857F06-E3EC-D346-BD01-AF2D5C1D1475}"/>
              </a:ext>
            </a:extLst>
          </p:cNvPr>
          <p:cNvSpPr txBox="1"/>
          <p:nvPr/>
        </p:nvSpPr>
        <p:spPr>
          <a:xfrm>
            <a:off x="6821912" y="2646925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59CAFBF1-0896-CC4A-A1B4-5A3700EAB03E}"/>
              </a:ext>
            </a:extLst>
          </p:cNvPr>
          <p:cNvSpPr txBox="1"/>
          <p:nvPr/>
        </p:nvSpPr>
        <p:spPr>
          <a:xfrm>
            <a:off x="6817901" y="2931672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31BB089-3988-964C-BF29-AA30AAD373F7}"/>
              </a:ext>
            </a:extLst>
          </p:cNvPr>
          <p:cNvSpPr txBox="1"/>
          <p:nvPr/>
        </p:nvSpPr>
        <p:spPr>
          <a:xfrm>
            <a:off x="6825922" y="3228451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56" name="TextBox 255">
            <a:extLst>
              <a:ext uri="{FF2B5EF4-FFF2-40B4-BE49-F238E27FC236}">
                <a16:creationId xmlns:a16="http://schemas.microsoft.com/office/drawing/2014/main" id="{5FEF4B6D-D949-D64A-834F-9A8DFF5054E9}"/>
              </a:ext>
            </a:extLst>
          </p:cNvPr>
          <p:cNvSpPr txBox="1"/>
          <p:nvPr/>
        </p:nvSpPr>
        <p:spPr>
          <a:xfrm>
            <a:off x="6809880" y="3561325"/>
            <a:ext cx="4042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UNL</a:t>
            </a: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6684AD28-D0F0-984D-8B36-A26CFB67E291}"/>
              </a:ext>
            </a:extLst>
          </p:cNvPr>
          <p:cNvSpPr txBox="1"/>
          <p:nvPr/>
        </p:nvSpPr>
        <p:spPr>
          <a:xfrm>
            <a:off x="7968920" y="2614836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8E13E5E4-3CFA-E346-8383-3CD013ACD963}"/>
              </a:ext>
            </a:extLst>
          </p:cNvPr>
          <p:cNvSpPr txBox="1"/>
          <p:nvPr/>
        </p:nvSpPr>
        <p:spPr>
          <a:xfrm>
            <a:off x="7965959" y="2899601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4A9AA737-1DF3-B44B-9938-64315FB6CF51}"/>
              </a:ext>
            </a:extLst>
          </p:cNvPr>
          <p:cNvSpPr txBox="1"/>
          <p:nvPr/>
        </p:nvSpPr>
        <p:spPr>
          <a:xfrm>
            <a:off x="7710272" y="2906435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B418E919-560B-7447-999E-B199AB2FC806}"/>
              </a:ext>
            </a:extLst>
          </p:cNvPr>
          <p:cNvSpPr txBox="1"/>
          <p:nvPr/>
        </p:nvSpPr>
        <p:spPr>
          <a:xfrm>
            <a:off x="7693041" y="3228624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6C164CA6-B496-0E4E-8728-AE68F6ED7D46}"/>
              </a:ext>
            </a:extLst>
          </p:cNvPr>
          <p:cNvSpPr txBox="1"/>
          <p:nvPr/>
        </p:nvSpPr>
        <p:spPr>
          <a:xfrm>
            <a:off x="7968888" y="3228624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5E1293BB-A115-9B40-BE85-77A7733558B9}"/>
              </a:ext>
            </a:extLst>
          </p:cNvPr>
          <p:cNvSpPr txBox="1"/>
          <p:nvPr/>
        </p:nvSpPr>
        <p:spPr>
          <a:xfrm>
            <a:off x="7966571" y="3521813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6F0CF656-64C3-6144-A005-5CC904C86139}"/>
              </a:ext>
            </a:extLst>
          </p:cNvPr>
          <p:cNvSpPr txBox="1"/>
          <p:nvPr/>
        </p:nvSpPr>
        <p:spPr>
          <a:xfrm>
            <a:off x="7704292" y="3529236"/>
            <a:ext cx="392962" cy="247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598615F8-5035-944B-BE59-B33C02BD818C}"/>
              </a:ext>
            </a:extLst>
          </p:cNvPr>
          <p:cNvSpPr txBox="1"/>
          <p:nvPr/>
        </p:nvSpPr>
        <p:spPr>
          <a:xfrm>
            <a:off x="7700553" y="2613552"/>
            <a:ext cx="386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CAF</a:t>
            </a:r>
          </a:p>
        </p:txBody>
      </p:sp>
      <p:sp>
        <p:nvSpPr>
          <p:cNvPr id="182" name="Rectangle 181">
            <a:extLst>
              <a:ext uri="{FF2B5EF4-FFF2-40B4-BE49-F238E27FC236}">
                <a16:creationId xmlns:a16="http://schemas.microsoft.com/office/drawing/2014/main" id="{BB76279E-9AF8-4D4E-95BD-57C4F3A1F0D8}"/>
              </a:ext>
            </a:extLst>
          </p:cNvPr>
          <p:cNvSpPr/>
          <p:nvPr/>
        </p:nvSpPr>
        <p:spPr>
          <a:xfrm rot="5400000">
            <a:off x="10050477" y="1906941"/>
            <a:ext cx="413886" cy="1667427"/>
          </a:xfrm>
          <a:prstGeom prst="rect">
            <a:avLst/>
          </a:prstGeom>
          <a:noFill/>
          <a:ln w="6350">
            <a:solidFill>
              <a:schemeClr val="accent2">
                <a:lumMod val="40000"/>
                <a:lumOff val="6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82999A2B-F444-1946-BE3D-028B514D296E}"/>
              </a:ext>
            </a:extLst>
          </p:cNvPr>
          <p:cNvSpPr txBox="1"/>
          <p:nvPr/>
        </p:nvSpPr>
        <p:spPr>
          <a:xfrm>
            <a:off x="9993151" y="2627387"/>
            <a:ext cx="5677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Chalets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DF1BA0C5-1632-0042-AC78-C79866D4A498}"/>
              </a:ext>
            </a:extLst>
          </p:cNvPr>
          <p:cNvSpPr txBox="1"/>
          <p:nvPr/>
        </p:nvSpPr>
        <p:spPr>
          <a:xfrm>
            <a:off x="21516" y="516366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BP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F808454C-39B6-3346-9585-873451F2B5DD}"/>
              </a:ext>
            </a:extLst>
          </p:cNvPr>
          <p:cNvSpPr txBox="1"/>
          <p:nvPr/>
        </p:nvSpPr>
        <p:spPr>
          <a:xfrm>
            <a:off x="44824" y="5843185"/>
            <a:ext cx="333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2">
                    <a:lumMod val="75000"/>
                  </a:schemeClr>
                </a:solidFill>
              </a:rPr>
              <a:t>F1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282FE40E-0CA5-7D4B-B528-974CB9199094}"/>
              </a:ext>
            </a:extLst>
          </p:cNvPr>
          <p:cNvSpPr txBox="1"/>
          <p:nvPr/>
        </p:nvSpPr>
        <p:spPr>
          <a:xfrm>
            <a:off x="4090596" y="352312"/>
            <a:ext cx="4091489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</a:rPr>
              <a:t>Sport Class 2019 Parking Assignments</a:t>
            </a:r>
          </a:p>
        </p:txBody>
      </p:sp>
      <p:cxnSp>
        <p:nvCxnSpPr>
          <p:cNvPr id="189" name="Straight Connector 188">
            <a:extLst>
              <a:ext uri="{FF2B5EF4-FFF2-40B4-BE49-F238E27FC236}">
                <a16:creationId xmlns:a16="http://schemas.microsoft.com/office/drawing/2014/main" id="{F50259CC-F291-0246-830B-FCB483C47075}"/>
              </a:ext>
            </a:extLst>
          </p:cNvPr>
          <p:cNvCxnSpPr>
            <a:cxnSpLocks/>
          </p:cNvCxnSpPr>
          <p:nvPr/>
        </p:nvCxnSpPr>
        <p:spPr>
          <a:xfrm>
            <a:off x="1483651" y="2434592"/>
            <a:ext cx="2615013" cy="0"/>
          </a:xfrm>
          <a:prstGeom prst="line">
            <a:avLst/>
          </a:prstGeom>
          <a:ln w="952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AEEB1B05-F721-5F4C-AE05-AC3C2069D9FF}"/>
              </a:ext>
            </a:extLst>
          </p:cNvPr>
          <p:cNvSpPr txBox="1"/>
          <p:nvPr/>
        </p:nvSpPr>
        <p:spPr>
          <a:xfrm>
            <a:off x="1865132" y="2846145"/>
            <a:ext cx="28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36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BBAD6691-A2F8-894E-949F-71588B324326}"/>
              </a:ext>
            </a:extLst>
          </p:cNvPr>
          <p:cNvSpPr txBox="1"/>
          <p:nvPr/>
        </p:nvSpPr>
        <p:spPr>
          <a:xfrm>
            <a:off x="1872197" y="3034879"/>
            <a:ext cx="28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31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951D7444-29D0-3943-87E4-B2A8FDCE4BC6}"/>
              </a:ext>
            </a:extLst>
          </p:cNvPr>
          <p:cNvSpPr txBox="1"/>
          <p:nvPr/>
        </p:nvSpPr>
        <p:spPr>
          <a:xfrm>
            <a:off x="1867151" y="3223613"/>
            <a:ext cx="28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14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DAB9E794-0BAC-0140-B79E-2CE66C7D5799}"/>
              </a:ext>
            </a:extLst>
          </p:cNvPr>
          <p:cNvSpPr txBox="1"/>
          <p:nvPr/>
        </p:nvSpPr>
        <p:spPr>
          <a:xfrm>
            <a:off x="1868160" y="3412347"/>
            <a:ext cx="2846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28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3ED72491-7A62-FF40-B841-1889040F8421}"/>
              </a:ext>
            </a:extLst>
          </p:cNvPr>
          <p:cNvSpPr txBox="1"/>
          <p:nvPr/>
        </p:nvSpPr>
        <p:spPr>
          <a:xfrm>
            <a:off x="1844944" y="3595025"/>
            <a:ext cx="34719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181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19C08C5E-72E6-E04A-8DF4-51DDFA5342CD}"/>
              </a:ext>
            </a:extLst>
          </p:cNvPr>
          <p:cNvSpPr txBox="1"/>
          <p:nvPr/>
        </p:nvSpPr>
        <p:spPr>
          <a:xfrm>
            <a:off x="2748244" y="3493089"/>
            <a:ext cx="2916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42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3233DBEB-5167-FE48-BC1F-75DBAF164E6F}"/>
              </a:ext>
            </a:extLst>
          </p:cNvPr>
          <p:cNvSpPr txBox="1"/>
          <p:nvPr/>
        </p:nvSpPr>
        <p:spPr>
          <a:xfrm>
            <a:off x="3324538" y="2555476"/>
            <a:ext cx="2916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39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7852D2D3-8A16-5943-8E11-E1A0F2624683}"/>
              </a:ext>
            </a:extLst>
          </p:cNvPr>
          <p:cNvSpPr txBox="1"/>
          <p:nvPr/>
        </p:nvSpPr>
        <p:spPr>
          <a:xfrm>
            <a:off x="3325549" y="2762377"/>
            <a:ext cx="2916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47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C81994A7-4D49-A74E-97BA-7B1F3E753237}"/>
              </a:ext>
            </a:extLst>
          </p:cNvPr>
          <p:cNvSpPr txBox="1"/>
          <p:nvPr/>
        </p:nvSpPr>
        <p:spPr>
          <a:xfrm>
            <a:off x="3326556" y="2963222"/>
            <a:ext cx="2916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24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11D28C9C-1158-2546-8C1E-ECF6B98B4D38}"/>
              </a:ext>
            </a:extLst>
          </p:cNvPr>
          <p:cNvSpPr txBox="1"/>
          <p:nvPr/>
        </p:nvSpPr>
        <p:spPr>
          <a:xfrm>
            <a:off x="3345734" y="3182234"/>
            <a:ext cx="2916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2D5647E3-1DFD-604D-84A1-2296C961A683}"/>
              </a:ext>
            </a:extLst>
          </p:cNvPr>
          <p:cNvSpPr txBox="1"/>
          <p:nvPr/>
        </p:nvSpPr>
        <p:spPr>
          <a:xfrm>
            <a:off x="3322521" y="3389134"/>
            <a:ext cx="2916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34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C39A4C10-08DD-A045-8578-0E522DC7B27F}"/>
              </a:ext>
            </a:extLst>
          </p:cNvPr>
          <p:cNvSpPr txBox="1"/>
          <p:nvPr/>
        </p:nvSpPr>
        <p:spPr>
          <a:xfrm>
            <a:off x="3323530" y="3596034"/>
            <a:ext cx="2916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22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FBF11203-36D7-964C-9196-2E9BDB37A8BD}"/>
              </a:ext>
            </a:extLst>
          </p:cNvPr>
          <p:cNvSpPr txBox="1"/>
          <p:nvPr/>
        </p:nvSpPr>
        <p:spPr>
          <a:xfrm>
            <a:off x="5377398" y="3076258"/>
            <a:ext cx="266448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600" dirty="0"/>
              <a:t>68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43C75875-975F-874D-972D-7795837E2AE7}"/>
              </a:ext>
            </a:extLst>
          </p:cNvPr>
          <p:cNvSpPr txBox="1"/>
          <p:nvPr/>
        </p:nvSpPr>
        <p:spPr>
          <a:xfrm>
            <a:off x="2931934" y="2538316"/>
            <a:ext cx="307828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232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E4E17B45-9D58-724A-A93D-4AD152716F38}"/>
              </a:ext>
            </a:extLst>
          </p:cNvPr>
          <p:cNvSpPr txBox="1"/>
          <p:nvPr/>
        </p:nvSpPr>
        <p:spPr>
          <a:xfrm>
            <a:off x="2945052" y="2714941"/>
            <a:ext cx="270485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49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818D764D-DA74-DD47-AAE3-0A86D83E9441}"/>
              </a:ext>
            </a:extLst>
          </p:cNvPr>
          <p:cNvSpPr txBox="1"/>
          <p:nvPr/>
        </p:nvSpPr>
        <p:spPr>
          <a:xfrm>
            <a:off x="2933950" y="2909731"/>
            <a:ext cx="305812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314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7F579B08-0A0D-1042-8AE4-2AC5B16DBC91}"/>
              </a:ext>
            </a:extLst>
          </p:cNvPr>
          <p:cNvSpPr txBox="1"/>
          <p:nvPr/>
        </p:nvSpPr>
        <p:spPr>
          <a:xfrm>
            <a:off x="2941016" y="3092409"/>
            <a:ext cx="305812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54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6D30FBBE-AC24-9841-A99E-C8EFF2B49E08}"/>
              </a:ext>
            </a:extLst>
          </p:cNvPr>
          <p:cNvSpPr txBox="1"/>
          <p:nvPr/>
        </p:nvSpPr>
        <p:spPr>
          <a:xfrm>
            <a:off x="2935970" y="3287199"/>
            <a:ext cx="305812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888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B2149F56-DBAD-CF4E-ADE4-D5A6133A32B5}"/>
              </a:ext>
            </a:extLst>
          </p:cNvPr>
          <p:cNvSpPr txBox="1"/>
          <p:nvPr/>
        </p:nvSpPr>
        <p:spPr>
          <a:xfrm>
            <a:off x="2255720" y="2534281"/>
            <a:ext cx="372423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12 (P)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237D10C8-E8E1-F046-82EA-11CB72F1D37D}"/>
              </a:ext>
            </a:extLst>
          </p:cNvPr>
          <p:cNvSpPr txBox="1"/>
          <p:nvPr/>
        </p:nvSpPr>
        <p:spPr>
          <a:xfrm>
            <a:off x="2267830" y="2728062"/>
            <a:ext cx="270485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6E85E2C1-8CE6-BC47-8860-2147D0FD6FEC}"/>
              </a:ext>
            </a:extLst>
          </p:cNvPr>
          <p:cNvSpPr txBox="1"/>
          <p:nvPr/>
        </p:nvSpPr>
        <p:spPr>
          <a:xfrm>
            <a:off x="2268839" y="2922851"/>
            <a:ext cx="270485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80</a:t>
            </a:r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CDE65240-2306-5746-8DFE-B1F59DB71B13}"/>
              </a:ext>
            </a:extLst>
          </p:cNvPr>
          <p:cNvSpPr txBox="1"/>
          <p:nvPr/>
        </p:nvSpPr>
        <p:spPr>
          <a:xfrm>
            <a:off x="2220395" y="3098465"/>
            <a:ext cx="305812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101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9ADEC783-060D-BE4A-ACA5-865328D8199F}"/>
              </a:ext>
            </a:extLst>
          </p:cNvPr>
          <p:cNvSpPr txBox="1"/>
          <p:nvPr/>
        </p:nvSpPr>
        <p:spPr>
          <a:xfrm>
            <a:off x="2227460" y="3299310"/>
            <a:ext cx="305812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>
                <a:solidFill>
                  <a:schemeClr val="bg1"/>
                </a:solidFill>
              </a:rPr>
              <a:t>270</a:t>
            </a:r>
          </a:p>
        </p:txBody>
      </p:sp>
      <p:sp>
        <p:nvSpPr>
          <p:cNvPr id="263" name="TextBox 262">
            <a:extLst>
              <a:ext uri="{FF2B5EF4-FFF2-40B4-BE49-F238E27FC236}">
                <a16:creationId xmlns:a16="http://schemas.microsoft.com/office/drawing/2014/main" id="{D0ACFB28-B9FA-E648-A0FC-6A94D168425A}"/>
              </a:ext>
            </a:extLst>
          </p:cNvPr>
          <p:cNvSpPr txBox="1"/>
          <p:nvPr/>
        </p:nvSpPr>
        <p:spPr>
          <a:xfrm>
            <a:off x="942659" y="3782751"/>
            <a:ext cx="2916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</a:t>
            </a:r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78C27C4D-E7B6-2A4F-B06B-A6158505A628}"/>
              </a:ext>
            </a:extLst>
          </p:cNvPr>
          <p:cNvSpPr txBox="1"/>
          <p:nvPr/>
        </p:nvSpPr>
        <p:spPr>
          <a:xfrm>
            <a:off x="701443" y="3783759"/>
            <a:ext cx="2916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25</a:t>
            </a:r>
          </a:p>
        </p:txBody>
      </p:sp>
      <p:sp>
        <p:nvSpPr>
          <p:cNvPr id="265" name="TextBox 264">
            <a:extLst>
              <a:ext uri="{FF2B5EF4-FFF2-40B4-BE49-F238E27FC236}">
                <a16:creationId xmlns:a16="http://schemas.microsoft.com/office/drawing/2014/main" id="{870BC0F4-7577-AB49-A64B-824C809D9268}"/>
              </a:ext>
            </a:extLst>
          </p:cNvPr>
          <p:cNvSpPr txBox="1"/>
          <p:nvPr/>
        </p:nvSpPr>
        <p:spPr>
          <a:xfrm>
            <a:off x="702452" y="4372165"/>
            <a:ext cx="2916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56</a:t>
            </a:r>
          </a:p>
        </p:txBody>
      </p:sp>
      <p:sp>
        <p:nvSpPr>
          <p:cNvPr id="266" name="TextBox 265">
            <a:extLst>
              <a:ext uri="{FF2B5EF4-FFF2-40B4-BE49-F238E27FC236}">
                <a16:creationId xmlns:a16="http://schemas.microsoft.com/office/drawing/2014/main" id="{3FB265B4-70A2-3D4B-ADEB-61EEA3CA6330}"/>
              </a:ext>
            </a:extLst>
          </p:cNvPr>
          <p:cNvSpPr txBox="1"/>
          <p:nvPr/>
        </p:nvSpPr>
        <p:spPr>
          <a:xfrm>
            <a:off x="455178" y="4373175"/>
            <a:ext cx="3441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611</a:t>
            </a:r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FC51E068-E821-0C47-BC64-A898ADC4A674}"/>
              </a:ext>
            </a:extLst>
          </p:cNvPr>
          <p:cNvSpPr txBox="1"/>
          <p:nvPr/>
        </p:nvSpPr>
        <p:spPr>
          <a:xfrm>
            <a:off x="492524" y="3780732"/>
            <a:ext cx="300766" cy="222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91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683F4C32-C49C-C244-B8D1-3D6C83C7500D}"/>
              </a:ext>
            </a:extLst>
          </p:cNvPr>
          <p:cNvSpPr txBox="1"/>
          <p:nvPr/>
        </p:nvSpPr>
        <p:spPr>
          <a:xfrm>
            <a:off x="3076259" y="4299498"/>
            <a:ext cx="305812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151</a:t>
            </a: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CEF279CC-A955-6246-84B4-2C2FACBEF57E}"/>
              </a:ext>
            </a:extLst>
          </p:cNvPr>
          <p:cNvSpPr txBox="1"/>
          <p:nvPr/>
        </p:nvSpPr>
        <p:spPr>
          <a:xfrm>
            <a:off x="3149936" y="4421620"/>
            <a:ext cx="305812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67</a:t>
            </a: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12C38F0C-1CB2-2E49-AE92-F80370AFF3D5}"/>
              </a:ext>
            </a:extLst>
          </p:cNvPr>
          <p:cNvSpPr txBox="1"/>
          <p:nvPr/>
        </p:nvSpPr>
        <p:spPr>
          <a:xfrm>
            <a:off x="3102500" y="4567965"/>
            <a:ext cx="264430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15</a:t>
            </a:r>
          </a:p>
        </p:txBody>
      </p:sp>
      <p:sp>
        <p:nvSpPr>
          <p:cNvPr id="271" name="TextBox 270">
            <a:extLst>
              <a:ext uri="{FF2B5EF4-FFF2-40B4-BE49-F238E27FC236}">
                <a16:creationId xmlns:a16="http://schemas.microsoft.com/office/drawing/2014/main" id="{12406D3F-2501-9743-8844-C371B049F193}"/>
              </a:ext>
            </a:extLst>
          </p:cNvPr>
          <p:cNvSpPr txBox="1"/>
          <p:nvPr/>
        </p:nvSpPr>
        <p:spPr>
          <a:xfrm>
            <a:off x="4689075" y="5682201"/>
            <a:ext cx="305812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61</a:t>
            </a: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04D67AE0-46A6-7B43-9A6C-9DFC7530E0F6}"/>
              </a:ext>
            </a:extLst>
          </p:cNvPr>
          <p:cNvSpPr txBox="1"/>
          <p:nvPr/>
        </p:nvSpPr>
        <p:spPr>
          <a:xfrm>
            <a:off x="909353" y="4373174"/>
            <a:ext cx="2916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66</a:t>
            </a:r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6E8CE329-71F5-2940-92A6-39ED8F767B47}"/>
              </a:ext>
            </a:extLst>
          </p:cNvPr>
          <p:cNvSpPr txBox="1"/>
          <p:nvPr/>
        </p:nvSpPr>
        <p:spPr>
          <a:xfrm>
            <a:off x="3896796" y="5943602"/>
            <a:ext cx="264430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30</a:t>
            </a: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284A579D-4E4C-4245-B76D-04181CA51083}"/>
              </a:ext>
            </a:extLst>
          </p:cNvPr>
          <p:cNvSpPr txBox="1"/>
          <p:nvPr/>
        </p:nvSpPr>
        <p:spPr>
          <a:xfrm>
            <a:off x="3722192" y="5944611"/>
            <a:ext cx="264430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44</a:t>
            </a:r>
          </a:p>
        </p:txBody>
      </p:sp>
      <p:sp>
        <p:nvSpPr>
          <p:cNvPr id="275" name="TextBox 274">
            <a:extLst>
              <a:ext uri="{FF2B5EF4-FFF2-40B4-BE49-F238E27FC236}">
                <a16:creationId xmlns:a16="http://schemas.microsoft.com/office/drawing/2014/main" id="{D9E8AA69-B0C4-5348-B27E-44FD40178C22}"/>
              </a:ext>
            </a:extLst>
          </p:cNvPr>
          <p:cNvSpPr txBox="1"/>
          <p:nvPr/>
        </p:nvSpPr>
        <p:spPr>
          <a:xfrm>
            <a:off x="3880648" y="6048566"/>
            <a:ext cx="264430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99</a:t>
            </a:r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FA339C89-5662-604B-B5B9-8C5D94D96E69}"/>
              </a:ext>
            </a:extLst>
          </p:cNvPr>
          <p:cNvSpPr txBox="1"/>
          <p:nvPr/>
        </p:nvSpPr>
        <p:spPr>
          <a:xfrm>
            <a:off x="3712100" y="6049575"/>
            <a:ext cx="264430" cy="1846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90</a:t>
            </a:r>
          </a:p>
        </p:txBody>
      </p:sp>
      <p:sp>
        <p:nvSpPr>
          <p:cNvPr id="277" name="TextBox 276">
            <a:extLst>
              <a:ext uri="{FF2B5EF4-FFF2-40B4-BE49-F238E27FC236}">
                <a16:creationId xmlns:a16="http://schemas.microsoft.com/office/drawing/2014/main" id="{638EAE3B-B608-3F41-8E04-043E03123E9D}"/>
              </a:ext>
            </a:extLst>
          </p:cNvPr>
          <p:cNvSpPr txBox="1"/>
          <p:nvPr/>
        </p:nvSpPr>
        <p:spPr>
          <a:xfrm>
            <a:off x="0" y="4080484"/>
            <a:ext cx="47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TacAir</a:t>
            </a:r>
            <a:endParaRPr lang="en-US" sz="800" dirty="0"/>
          </a:p>
        </p:txBody>
      </p:sp>
      <p:sp>
        <p:nvSpPr>
          <p:cNvPr id="278" name="TextBox 277">
            <a:extLst>
              <a:ext uri="{FF2B5EF4-FFF2-40B4-BE49-F238E27FC236}">
                <a16:creationId xmlns:a16="http://schemas.microsoft.com/office/drawing/2014/main" id="{8B05C022-C8EC-654E-BA19-785E7F9FC72E}"/>
              </a:ext>
            </a:extLst>
          </p:cNvPr>
          <p:cNvSpPr txBox="1"/>
          <p:nvPr/>
        </p:nvSpPr>
        <p:spPr>
          <a:xfrm>
            <a:off x="0" y="5498510"/>
            <a:ext cx="473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RARA</a:t>
            </a:r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16874948-D4D6-8744-9860-76156C58D83D}"/>
              </a:ext>
            </a:extLst>
          </p:cNvPr>
          <p:cNvSpPr txBox="1"/>
          <p:nvPr/>
        </p:nvSpPr>
        <p:spPr>
          <a:xfrm>
            <a:off x="3845699" y="5667583"/>
            <a:ext cx="4053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AAR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A05FBB5F-5502-D243-B22B-BC45F5E8D5D7}"/>
              </a:ext>
            </a:extLst>
          </p:cNvPr>
          <p:cNvSpPr txBox="1"/>
          <p:nvPr/>
        </p:nvSpPr>
        <p:spPr>
          <a:xfrm>
            <a:off x="5578618" y="3004115"/>
            <a:ext cx="525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With D. Sanders</a:t>
            </a: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F186A8AE-664A-C649-94C1-C424654D94F9}"/>
              </a:ext>
            </a:extLst>
          </p:cNvPr>
          <p:cNvSpPr txBox="1"/>
          <p:nvPr/>
        </p:nvSpPr>
        <p:spPr>
          <a:xfrm>
            <a:off x="4674945" y="5789182"/>
            <a:ext cx="43600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00" dirty="0"/>
              <a:t>Gabriel</a:t>
            </a:r>
          </a:p>
          <a:p>
            <a:r>
              <a:rPr lang="en-US" sz="600" dirty="0"/>
              <a:t>Hangar</a:t>
            </a:r>
          </a:p>
        </p:txBody>
      </p:sp>
    </p:spTree>
    <p:extLst>
      <p:ext uri="{BB962C8B-B14F-4D97-AF65-F5344CB8AC3E}">
        <p14:creationId xmlns:p14="http://schemas.microsoft.com/office/powerpoint/2010/main" val="853507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1467</Words>
  <Application>Microsoft Macintosh PowerPoint</Application>
  <PresentationFormat>Widescreen</PresentationFormat>
  <Paragraphs>622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Proposal 2019 Ramp Staging Area, W. Ramp Recovery Flow, and Aircraft Parking Plan Changes BACKGROUND</vt:lpstr>
      <vt:lpstr>Proposal 2019 Ramp Staging Area, W. Ramp Recovery Flow, and Aircraft Parking Plan Changes OVERVIEW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Mills</dc:creator>
  <cp:lastModifiedBy>Bob Mills</cp:lastModifiedBy>
  <cp:revision>40</cp:revision>
  <cp:lastPrinted>2019-08-08T16:06:19Z</cp:lastPrinted>
  <dcterms:created xsi:type="dcterms:W3CDTF">2019-08-02T05:01:24Z</dcterms:created>
  <dcterms:modified xsi:type="dcterms:W3CDTF">2019-08-20T04:51:25Z</dcterms:modified>
</cp:coreProperties>
</file>